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4CB"/>
          </a:solidFill>
        </a:fill>
      </a:tcStyle>
    </a:wholeTbl>
    <a:band2H>
      <a:tcTxStyle b="def" i="def"/>
      <a:tcStyle>
        <a:tcBdr/>
        <a:fill>
          <a:solidFill>
            <a:srgbClr val="FEF2E7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E5"/>
          </a:solidFill>
        </a:fill>
      </a:tcStyle>
    </a:wholeTbl>
    <a:band2H>
      <a:tcTxStyle b="def" i="def"/>
      <a:tcStyle>
        <a:tcBdr/>
        <a:fill>
          <a:solidFill>
            <a:srgbClr val="E8F2F2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1D5"/>
          </a:solidFill>
        </a:fill>
      </a:tcStyle>
    </a:wholeTbl>
    <a:band2H>
      <a:tcTxStyle b="def" i="def"/>
      <a:tcStyle>
        <a:tcBdr/>
        <a:fill>
          <a:solidFill>
            <a:srgbClr val="ECEAEB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alloped circleFreeform 6"/>
          <p:cNvSpPr/>
          <p:nvPr/>
        </p:nvSpPr>
        <p:spPr>
          <a:xfrm>
            <a:off x="3557015" y="630936"/>
            <a:ext cx="5235576" cy="5229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010" y="20"/>
                </a:lnTo>
                <a:lnTo>
                  <a:pt x="11213" y="72"/>
                </a:lnTo>
                <a:lnTo>
                  <a:pt x="11409" y="151"/>
                </a:lnTo>
                <a:lnTo>
                  <a:pt x="11612" y="249"/>
                </a:lnTo>
                <a:lnTo>
                  <a:pt x="11802" y="361"/>
                </a:lnTo>
                <a:lnTo>
                  <a:pt x="11999" y="479"/>
                </a:lnTo>
                <a:lnTo>
                  <a:pt x="12392" y="689"/>
                </a:lnTo>
                <a:lnTo>
                  <a:pt x="12581" y="767"/>
                </a:lnTo>
                <a:lnTo>
                  <a:pt x="12791" y="820"/>
                </a:lnTo>
                <a:lnTo>
                  <a:pt x="12994" y="846"/>
                </a:lnTo>
                <a:lnTo>
                  <a:pt x="13210" y="846"/>
                </a:lnTo>
                <a:lnTo>
                  <a:pt x="13433" y="833"/>
                </a:lnTo>
                <a:lnTo>
                  <a:pt x="13656" y="807"/>
                </a:lnTo>
                <a:lnTo>
                  <a:pt x="13878" y="774"/>
                </a:lnTo>
                <a:lnTo>
                  <a:pt x="14101" y="748"/>
                </a:lnTo>
                <a:lnTo>
                  <a:pt x="14324" y="728"/>
                </a:lnTo>
                <a:lnTo>
                  <a:pt x="14533" y="734"/>
                </a:lnTo>
                <a:lnTo>
                  <a:pt x="14736" y="761"/>
                </a:lnTo>
                <a:lnTo>
                  <a:pt x="14933" y="820"/>
                </a:lnTo>
                <a:lnTo>
                  <a:pt x="15096" y="905"/>
                </a:lnTo>
                <a:lnTo>
                  <a:pt x="15254" y="1016"/>
                </a:lnTo>
                <a:lnTo>
                  <a:pt x="15391" y="1148"/>
                </a:lnTo>
                <a:lnTo>
                  <a:pt x="15529" y="1298"/>
                </a:lnTo>
                <a:lnTo>
                  <a:pt x="15653" y="1456"/>
                </a:lnTo>
                <a:lnTo>
                  <a:pt x="15902" y="1784"/>
                </a:lnTo>
                <a:lnTo>
                  <a:pt x="16026" y="1941"/>
                </a:lnTo>
                <a:lnTo>
                  <a:pt x="16157" y="2092"/>
                </a:lnTo>
                <a:lnTo>
                  <a:pt x="16308" y="2223"/>
                </a:lnTo>
                <a:lnTo>
                  <a:pt x="16452" y="2341"/>
                </a:lnTo>
                <a:lnTo>
                  <a:pt x="16616" y="2433"/>
                </a:lnTo>
                <a:lnTo>
                  <a:pt x="16793" y="2511"/>
                </a:lnTo>
                <a:lnTo>
                  <a:pt x="16983" y="2577"/>
                </a:lnTo>
                <a:lnTo>
                  <a:pt x="17179" y="2636"/>
                </a:lnTo>
                <a:lnTo>
                  <a:pt x="17376" y="2689"/>
                </a:lnTo>
                <a:lnTo>
                  <a:pt x="17579" y="2741"/>
                </a:lnTo>
                <a:lnTo>
                  <a:pt x="17769" y="2800"/>
                </a:lnTo>
                <a:lnTo>
                  <a:pt x="17959" y="2866"/>
                </a:lnTo>
                <a:lnTo>
                  <a:pt x="18135" y="2944"/>
                </a:lnTo>
                <a:lnTo>
                  <a:pt x="18293" y="3043"/>
                </a:lnTo>
                <a:lnTo>
                  <a:pt x="18437" y="3161"/>
                </a:lnTo>
                <a:lnTo>
                  <a:pt x="18555" y="3305"/>
                </a:lnTo>
                <a:lnTo>
                  <a:pt x="18653" y="3462"/>
                </a:lnTo>
                <a:lnTo>
                  <a:pt x="18731" y="3639"/>
                </a:lnTo>
                <a:lnTo>
                  <a:pt x="18797" y="3830"/>
                </a:lnTo>
                <a:lnTo>
                  <a:pt x="18856" y="4020"/>
                </a:lnTo>
                <a:lnTo>
                  <a:pt x="18908" y="4223"/>
                </a:lnTo>
                <a:lnTo>
                  <a:pt x="18961" y="4420"/>
                </a:lnTo>
                <a:lnTo>
                  <a:pt x="19020" y="4616"/>
                </a:lnTo>
                <a:lnTo>
                  <a:pt x="19085" y="4807"/>
                </a:lnTo>
                <a:lnTo>
                  <a:pt x="19164" y="4984"/>
                </a:lnTo>
                <a:lnTo>
                  <a:pt x="19255" y="5148"/>
                </a:lnTo>
                <a:lnTo>
                  <a:pt x="19373" y="5292"/>
                </a:lnTo>
                <a:lnTo>
                  <a:pt x="19504" y="5443"/>
                </a:lnTo>
                <a:lnTo>
                  <a:pt x="19655" y="5574"/>
                </a:lnTo>
                <a:lnTo>
                  <a:pt x="19812" y="5698"/>
                </a:lnTo>
                <a:lnTo>
                  <a:pt x="19982" y="5823"/>
                </a:lnTo>
                <a:lnTo>
                  <a:pt x="20146" y="5948"/>
                </a:lnTo>
                <a:lnTo>
                  <a:pt x="20303" y="6072"/>
                </a:lnTo>
                <a:lnTo>
                  <a:pt x="20454" y="6210"/>
                </a:lnTo>
                <a:lnTo>
                  <a:pt x="20585" y="6348"/>
                </a:lnTo>
                <a:lnTo>
                  <a:pt x="20696" y="6505"/>
                </a:lnTo>
                <a:lnTo>
                  <a:pt x="20781" y="6669"/>
                </a:lnTo>
                <a:lnTo>
                  <a:pt x="20840" y="6866"/>
                </a:lnTo>
                <a:lnTo>
                  <a:pt x="20866" y="7069"/>
                </a:lnTo>
                <a:lnTo>
                  <a:pt x="20873" y="7279"/>
                </a:lnTo>
                <a:lnTo>
                  <a:pt x="20853" y="7502"/>
                </a:lnTo>
                <a:lnTo>
                  <a:pt x="20827" y="7725"/>
                </a:lnTo>
                <a:lnTo>
                  <a:pt x="20794" y="7948"/>
                </a:lnTo>
                <a:lnTo>
                  <a:pt x="20768" y="8170"/>
                </a:lnTo>
                <a:lnTo>
                  <a:pt x="20755" y="8393"/>
                </a:lnTo>
                <a:lnTo>
                  <a:pt x="20755" y="8610"/>
                </a:lnTo>
                <a:lnTo>
                  <a:pt x="20781" y="8813"/>
                </a:lnTo>
                <a:lnTo>
                  <a:pt x="20834" y="9016"/>
                </a:lnTo>
                <a:lnTo>
                  <a:pt x="20912" y="9207"/>
                </a:lnTo>
                <a:lnTo>
                  <a:pt x="21122" y="9600"/>
                </a:lnTo>
                <a:lnTo>
                  <a:pt x="21240" y="9797"/>
                </a:lnTo>
                <a:lnTo>
                  <a:pt x="21351" y="9987"/>
                </a:lnTo>
                <a:lnTo>
                  <a:pt x="21449" y="10190"/>
                </a:lnTo>
                <a:lnTo>
                  <a:pt x="21528" y="10387"/>
                </a:lnTo>
                <a:lnTo>
                  <a:pt x="21580" y="10590"/>
                </a:lnTo>
                <a:lnTo>
                  <a:pt x="21600" y="10800"/>
                </a:lnTo>
                <a:lnTo>
                  <a:pt x="21580" y="11010"/>
                </a:lnTo>
                <a:lnTo>
                  <a:pt x="21528" y="11213"/>
                </a:lnTo>
                <a:lnTo>
                  <a:pt x="21449" y="11410"/>
                </a:lnTo>
                <a:lnTo>
                  <a:pt x="21351" y="11613"/>
                </a:lnTo>
                <a:lnTo>
                  <a:pt x="21240" y="11803"/>
                </a:lnTo>
                <a:lnTo>
                  <a:pt x="21122" y="12000"/>
                </a:lnTo>
                <a:lnTo>
                  <a:pt x="20912" y="12393"/>
                </a:lnTo>
                <a:lnTo>
                  <a:pt x="20834" y="12584"/>
                </a:lnTo>
                <a:lnTo>
                  <a:pt x="20781" y="12787"/>
                </a:lnTo>
                <a:lnTo>
                  <a:pt x="20755" y="12990"/>
                </a:lnTo>
                <a:lnTo>
                  <a:pt x="20755" y="13207"/>
                </a:lnTo>
                <a:lnTo>
                  <a:pt x="20768" y="13430"/>
                </a:lnTo>
                <a:lnTo>
                  <a:pt x="20794" y="13652"/>
                </a:lnTo>
                <a:lnTo>
                  <a:pt x="20827" y="13875"/>
                </a:lnTo>
                <a:lnTo>
                  <a:pt x="20853" y="14098"/>
                </a:lnTo>
                <a:lnTo>
                  <a:pt x="20873" y="14321"/>
                </a:lnTo>
                <a:lnTo>
                  <a:pt x="20866" y="14531"/>
                </a:lnTo>
                <a:lnTo>
                  <a:pt x="20840" y="14734"/>
                </a:lnTo>
                <a:lnTo>
                  <a:pt x="20781" y="14931"/>
                </a:lnTo>
                <a:lnTo>
                  <a:pt x="20696" y="15095"/>
                </a:lnTo>
                <a:lnTo>
                  <a:pt x="20585" y="15252"/>
                </a:lnTo>
                <a:lnTo>
                  <a:pt x="20454" y="15390"/>
                </a:lnTo>
                <a:lnTo>
                  <a:pt x="20303" y="15528"/>
                </a:lnTo>
                <a:lnTo>
                  <a:pt x="20146" y="15652"/>
                </a:lnTo>
                <a:lnTo>
                  <a:pt x="19982" y="15777"/>
                </a:lnTo>
                <a:lnTo>
                  <a:pt x="19812" y="15902"/>
                </a:lnTo>
                <a:lnTo>
                  <a:pt x="19655" y="16026"/>
                </a:lnTo>
                <a:lnTo>
                  <a:pt x="19504" y="16157"/>
                </a:lnTo>
                <a:lnTo>
                  <a:pt x="19373" y="16308"/>
                </a:lnTo>
                <a:lnTo>
                  <a:pt x="19255" y="16452"/>
                </a:lnTo>
                <a:lnTo>
                  <a:pt x="19164" y="16616"/>
                </a:lnTo>
                <a:lnTo>
                  <a:pt x="19085" y="16793"/>
                </a:lnTo>
                <a:lnTo>
                  <a:pt x="19020" y="16984"/>
                </a:lnTo>
                <a:lnTo>
                  <a:pt x="18961" y="17180"/>
                </a:lnTo>
                <a:lnTo>
                  <a:pt x="18908" y="17377"/>
                </a:lnTo>
                <a:lnTo>
                  <a:pt x="18856" y="17580"/>
                </a:lnTo>
                <a:lnTo>
                  <a:pt x="18797" y="17770"/>
                </a:lnTo>
                <a:lnTo>
                  <a:pt x="18731" y="17961"/>
                </a:lnTo>
                <a:lnTo>
                  <a:pt x="18653" y="18138"/>
                </a:lnTo>
                <a:lnTo>
                  <a:pt x="18555" y="18295"/>
                </a:lnTo>
                <a:lnTo>
                  <a:pt x="18437" y="18439"/>
                </a:lnTo>
                <a:lnTo>
                  <a:pt x="18293" y="18557"/>
                </a:lnTo>
                <a:lnTo>
                  <a:pt x="18135" y="18656"/>
                </a:lnTo>
                <a:lnTo>
                  <a:pt x="17959" y="18734"/>
                </a:lnTo>
                <a:lnTo>
                  <a:pt x="17769" y="18800"/>
                </a:lnTo>
                <a:lnTo>
                  <a:pt x="17579" y="18859"/>
                </a:lnTo>
                <a:lnTo>
                  <a:pt x="17376" y="18911"/>
                </a:lnTo>
                <a:lnTo>
                  <a:pt x="17179" y="18964"/>
                </a:lnTo>
                <a:lnTo>
                  <a:pt x="16983" y="19023"/>
                </a:lnTo>
                <a:lnTo>
                  <a:pt x="16793" y="19089"/>
                </a:lnTo>
                <a:lnTo>
                  <a:pt x="16616" y="19167"/>
                </a:lnTo>
                <a:lnTo>
                  <a:pt x="16452" y="19259"/>
                </a:lnTo>
                <a:lnTo>
                  <a:pt x="16308" y="19377"/>
                </a:lnTo>
                <a:lnTo>
                  <a:pt x="16157" y="19508"/>
                </a:lnTo>
                <a:lnTo>
                  <a:pt x="16026" y="19659"/>
                </a:lnTo>
                <a:lnTo>
                  <a:pt x="15902" y="19816"/>
                </a:lnTo>
                <a:lnTo>
                  <a:pt x="15653" y="20144"/>
                </a:lnTo>
                <a:lnTo>
                  <a:pt x="15529" y="20302"/>
                </a:lnTo>
                <a:lnTo>
                  <a:pt x="15391" y="20452"/>
                </a:lnTo>
                <a:lnTo>
                  <a:pt x="15254" y="20584"/>
                </a:lnTo>
                <a:lnTo>
                  <a:pt x="15096" y="20695"/>
                </a:lnTo>
                <a:lnTo>
                  <a:pt x="14933" y="20780"/>
                </a:lnTo>
                <a:lnTo>
                  <a:pt x="14736" y="20839"/>
                </a:lnTo>
                <a:lnTo>
                  <a:pt x="14533" y="20866"/>
                </a:lnTo>
                <a:lnTo>
                  <a:pt x="14324" y="20872"/>
                </a:lnTo>
                <a:lnTo>
                  <a:pt x="14101" y="20852"/>
                </a:lnTo>
                <a:lnTo>
                  <a:pt x="13878" y="20826"/>
                </a:lnTo>
                <a:lnTo>
                  <a:pt x="13656" y="20793"/>
                </a:lnTo>
                <a:lnTo>
                  <a:pt x="13433" y="20767"/>
                </a:lnTo>
                <a:lnTo>
                  <a:pt x="13210" y="20754"/>
                </a:lnTo>
                <a:lnTo>
                  <a:pt x="12994" y="20754"/>
                </a:lnTo>
                <a:lnTo>
                  <a:pt x="12791" y="20780"/>
                </a:lnTo>
                <a:lnTo>
                  <a:pt x="12581" y="20833"/>
                </a:lnTo>
                <a:lnTo>
                  <a:pt x="12392" y="20911"/>
                </a:lnTo>
                <a:lnTo>
                  <a:pt x="11999" y="21121"/>
                </a:lnTo>
                <a:lnTo>
                  <a:pt x="11802" y="21239"/>
                </a:lnTo>
                <a:lnTo>
                  <a:pt x="11612" y="21351"/>
                </a:lnTo>
                <a:lnTo>
                  <a:pt x="11409" y="21449"/>
                </a:lnTo>
                <a:lnTo>
                  <a:pt x="11213" y="21528"/>
                </a:lnTo>
                <a:lnTo>
                  <a:pt x="11010" y="21580"/>
                </a:lnTo>
                <a:lnTo>
                  <a:pt x="10800" y="21600"/>
                </a:lnTo>
                <a:lnTo>
                  <a:pt x="10590" y="21580"/>
                </a:lnTo>
                <a:lnTo>
                  <a:pt x="10387" y="21528"/>
                </a:lnTo>
                <a:lnTo>
                  <a:pt x="10191" y="21449"/>
                </a:lnTo>
                <a:lnTo>
                  <a:pt x="9988" y="21351"/>
                </a:lnTo>
                <a:lnTo>
                  <a:pt x="9798" y="21239"/>
                </a:lnTo>
                <a:lnTo>
                  <a:pt x="9601" y="21121"/>
                </a:lnTo>
                <a:lnTo>
                  <a:pt x="9208" y="20911"/>
                </a:lnTo>
                <a:lnTo>
                  <a:pt x="9012" y="20833"/>
                </a:lnTo>
                <a:lnTo>
                  <a:pt x="8809" y="20780"/>
                </a:lnTo>
                <a:lnTo>
                  <a:pt x="8606" y="20754"/>
                </a:lnTo>
                <a:lnTo>
                  <a:pt x="8390" y="20754"/>
                </a:lnTo>
                <a:lnTo>
                  <a:pt x="8167" y="20767"/>
                </a:lnTo>
                <a:lnTo>
                  <a:pt x="7944" y="20793"/>
                </a:lnTo>
                <a:lnTo>
                  <a:pt x="7722" y="20826"/>
                </a:lnTo>
                <a:lnTo>
                  <a:pt x="7499" y="20852"/>
                </a:lnTo>
                <a:lnTo>
                  <a:pt x="7276" y="20872"/>
                </a:lnTo>
                <a:lnTo>
                  <a:pt x="7067" y="20866"/>
                </a:lnTo>
                <a:lnTo>
                  <a:pt x="6864" y="20839"/>
                </a:lnTo>
                <a:lnTo>
                  <a:pt x="6667" y="20780"/>
                </a:lnTo>
                <a:lnTo>
                  <a:pt x="6504" y="20695"/>
                </a:lnTo>
                <a:lnTo>
                  <a:pt x="6346" y="20584"/>
                </a:lnTo>
                <a:lnTo>
                  <a:pt x="6209" y="20452"/>
                </a:lnTo>
                <a:lnTo>
                  <a:pt x="6071" y="20302"/>
                </a:lnTo>
                <a:lnTo>
                  <a:pt x="5947" y="20144"/>
                </a:lnTo>
                <a:lnTo>
                  <a:pt x="5698" y="19816"/>
                </a:lnTo>
                <a:lnTo>
                  <a:pt x="5574" y="19659"/>
                </a:lnTo>
                <a:lnTo>
                  <a:pt x="5443" y="19508"/>
                </a:lnTo>
                <a:lnTo>
                  <a:pt x="5292" y="19377"/>
                </a:lnTo>
                <a:lnTo>
                  <a:pt x="5148" y="19259"/>
                </a:lnTo>
                <a:lnTo>
                  <a:pt x="4984" y="19167"/>
                </a:lnTo>
                <a:lnTo>
                  <a:pt x="4807" y="19089"/>
                </a:lnTo>
                <a:lnTo>
                  <a:pt x="4617" y="19023"/>
                </a:lnTo>
                <a:lnTo>
                  <a:pt x="4421" y="18964"/>
                </a:lnTo>
                <a:lnTo>
                  <a:pt x="4224" y="18911"/>
                </a:lnTo>
                <a:lnTo>
                  <a:pt x="4021" y="18859"/>
                </a:lnTo>
                <a:lnTo>
                  <a:pt x="3831" y="18800"/>
                </a:lnTo>
                <a:lnTo>
                  <a:pt x="3641" y="18734"/>
                </a:lnTo>
                <a:lnTo>
                  <a:pt x="3465" y="18656"/>
                </a:lnTo>
                <a:lnTo>
                  <a:pt x="3307" y="18557"/>
                </a:lnTo>
                <a:lnTo>
                  <a:pt x="3163" y="18439"/>
                </a:lnTo>
                <a:lnTo>
                  <a:pt x="3045" y="18295"/>
                </a:lnTo>
                <a:lnTo>
                  <a:pt x="2947" y="18138"/>
                </a:lnTo>
                <a:lnTo>
                  <a:pt x="2869" y="17961"/>
                </a:lnTo>
                <a:lnTo>
                  <a:pt x="2803" y="17770"/>
                </a:lnTo>
                <a:lnTo>
                  <a:pt x="2744" y="17580"/>
                </a:lnTo>
                <a:lnTo>
                  <a:pt x="2692" y="17377"/>
                </a:lnTo>
                <a:lnTo>
                  <a:pt x="2639" y="17180"/>
                </a:lnTo>
                <a:lnTo>
                  <a:pt x="2580" y="16984"/>
                </a:lnTo>
                <a:lnTo>
                  <a:pt x="2515" y="16793"/>
                </a:lnTo>
                <a:lnTo>
                  <a:pt x="2436" y="16616"/>
                </a:lnTo>
                <a:lnTo>
                  <a:pt x="2345" y="16452"/>
                </a:lnTo>
                <a:lnTo>
                  <a:pt x="2227" y="16308"/>
                </a:lnTo>
                <a:lnTo>
                  <a:pt x="2096" y="16157"/>
                </a:lnTo>
                <a:lnTo>
                  <a:pt x="1945" y="16026"/>
                </a:lnTo>
                <a:lnTo>
                  <a:pt x="1454" y="15652"/>
                </a:lnTo>
                <a:lnTo>
                  <a:pt x="1297" y="15528"/>
                </a:lnTo>
                <a:lnTo>
                  <a:pt x="1146" y="15390"/>
                </a:lnTo>
                <a:lnTo>
                  <a:pt x="1015" y="15252"/>
                </a:lnTo>
                <a:lnTo>
                  <a:pt x="904" y="15095"/>
                </a:lnTo>
                <a:lnTo>
                  <a:pt x="819" y="14931"/>
                </a:lnTo>
                <a:lnTo>
                  <a:pt x="760" y="14734"/>
                </a:lnTo>
                <a:lnTo>
                  <a:pt x="734" y="14531"/>
                </a:lnTo>
                <a:lnTo>
                  <a:pt x="727" y="14321"/>
                </a:lnTo>
                <a:lnTo>
                  <a:pt x="747" y="14098"/>
                </a:lnTo>
                <a:lnTo>
                  <a:pt x="773" y="13875"/>
                </a:lnTo>
                <a:lnTo>
                  <a:pt x="806" y="13652"/>
                </a:lnTo>
                <a:lnTo>
                  <a:pt x="832" y="13430"/>
                </a:lnTo>
                <a:lnTo>
                  <a:pt x="845" y="13207"/>
                </a:lnTo>
                <a:lnTo>
                  <a:pt x="845" y="12990"/>
                </a:lnTo>
                <a:lnTo>
                  <a:pt x="819" y="12787"/>
                </a:lnTo>
                <a:lnTo>
                  <a:pt x="766" y="12584"/>
                </a:lnTo>
                <a:lnTo>
                  <a:pt x="688" y="12393"/>
                </a:lnTo>
                <a:lnTo>
                  <a:pt x="589" y="12197"/>
                </a:lnTo>
                <a:lnTo>
                  <a:pt x="478" y="12000"/>
                </a:lnTo>
                <a:lnTo>
                  <a:pt x="360" y="11803"/>
                </a:lnTo>
                <a:lnTo>
                  <a:pt x="249" y="11613"/>
                </a:lnTo>
                <a:lnTo>
                  <a:pt x="151" y="11410"/>
                </a:lnTo>
                <a:lnTo>
                  <a:pt x="72" y="11213"/>
                </a:lnTo>
                <a:lnTo>
                  <a:pt x="20" y="11010"/>
                </a:lnTo>
                <a:lnTo>
                  <a:pt x="0" y="10800"/>
                </a:lnTo>
                <a:lnTo>
                  <a:pt x="20" y="10590"/>
                </a:lnTo>
                <a:lnTo>
                  <a:pt x="72" y="10387"/>
                </a:lnTo>
                <a:lnTo>
                  <a:pt x="151" y="10190"/>
                </a:lnTo>
                <a:lnTo>
                  <a:pt x="249" y="9987"/>
                </a:lnTo>
                <a:lnTo>
                  <a:pt x="360" y="9797"/>
                </a:lnTo>
                <a:lnTo>
                  <a:pt x="478" y="9600"/>
                </a:lnTo>
                <a:lnTo>
                  <a:pt x="589" y="9403"/>
                </a:lnTo>
                <a:lnTo>
                  <a:pt x="688" y="9207"/>
                </a:lnTo>
                <a:lnTo>
                  <a:pt x="766" y="9016"/>
                </a:lnTo>
                <a:lnTo>
                  <a:pt x="819" y="8813"/>
                </a:lnTo>
                <a:lnTo>
                  <a:pt x="845" y="8610"/>
                </a:lnTo>
                <a:lnTo>
                  <a:pt x="845" y="8393"/>
                </a:lnTo>
                <a:lnTo>
                  <a:pt x="832" y="8170"/>
                </a:lnTo>
                <a:lnTo>
                  <a:pt x="806" y="7948"/>
                </a:lnTo>
                <a:lnTo>
                  <a:pt x="773" y="7725"/>
                </a:lnTo>
                <a:lnTo>
                  <a:pt x="747" y="7502"/>
                </a:lnTo>
                <a:lnTo>
                  <a:pt x="727" y="7279"/>
                </a:lnTo>
                <a:lnTo>
                  <a:pt x="734" y="7069"/>
                </a:lnTo>
                <a:lnTo>
                  <a:pt x="760" y="6866"/>
                </a:lnTo>
                <a:lnTo>
                  <a:pt x="819" y="6669"/>
                </a:lnTo>
                <a:lnTo>
                  <a:pt x="904" y="6505"/>
                </a:lnTo>
                <a:lnTo>
                  <a:pt x="1015" y="6348"/>
                </a:lnTo>
                <a:lnTo>
                  <a:pt x="1146" y="6210"/>
                </a:lnTo>
                <a:lnTo>
                  <a:pt x="1297" y="6072"/>
                </a:lnTo>
                <a:lnTo>
                  <a:pt x="1454" y="5948"/>
                </a:lnTo>
                <a:lnTo>
                  <a:pt x="1945" y="5574"/>
                </a:lnTo>
                <a:lnTo>
                  <a:pt x="2096" y="5443"/>
                </a:lnTo>
                <a:lnTo>
                  <a:pt x="2227" y="5292"/>
                </a:lnTo>
                <a:lnTo>
                  <a:pt x="2345" y="5148"/>
                </a:lnTo>
                <a:lnTo>
                  <a:pt x="2436" y="4984"/>
                </a:lnTo>
                <a:lnTo>
                  <a:pt x="2515" y="4807"/>
                </a:lnTo>
                <a:lnTo>
                  <a:pt x="2580" y="4616"/>
                </a:lnTo>
                <a:lnTo>
                  <a:pt x="2639" y="4420"/>
                </a:lnTo>
                <a:lnTo>
                  <a:pt x="2692" y="4223"/>
                </a:lnTo>
                <a:lnTo>
                  <a:pt x="2744" y="4020"/>
                </a:lnTo>
                <a:lnTo>
                  <a:pt x="2803" y="3830"/>
                </a:lnTo>
                <a:lnTo>
                  <a:pt x="2869" y="3639"/>
                </a:lnTo>
                <a:lnTo>
                  <a:pt x="2947" y="3462"/>
                </a:lnTo>
                <a:lnTo>
                  <a:pt x="3045" y="3305"/>
                </a:lnTo>
                <a:lnTo>
                  <a:pt x="3163" y="3161"/>
                </a:lnTo>
                <a:lnTo>
                  <a:pt x="3307" y="3043"/>
                </a:lnTo>
                <a:lnTo>
                  <a:pt x="3465" y="2944"/>
                </a:lnTo>
                <a:lnTo>
                  <a:pt x="3641" y="2866"/>
                </a:lnTo>
                <a:lnTo>
                  <a:pt x="3831" y="2800"/>
                </a:lnTo>
                <a:lnTo>
                  <a:pt x="4021" y="2741"/>
                </a:lnTo>
                <a:lnTo>
                  <a:pt x="4224" y="2689"/>
                </a:lnTo>
                <a:lnTo>
                  <a:pt x="4421" y="2636"/>
                </a:lnTo>
                <a:lnTo>
                  <a:pt x="4617" y="2577"/>
                </a:lnTo>
                <a:lnTo>
                  <a:pt x="4807" y="2511"/>
                </a:lnTo>
                <a:lnTo>
                  <a:pt x="4984" y="2433"/>
                </a:lnTo>
                <a:lnTo>
                  <a:pt x="5148" y="2341"/>
                </a:lnTo>
                <a:lnTo>
                  <a:pt x="5292" y="2223"/>
                </a:lnTo>
                <a:lnTo>
                  <a:pt x="5443" y="2092"/>
                </a:lnTo>
                <a:lnTo>
                  <a:pt x="5574" y="1941"/>
                </a:lnTo>
                <a:lnTo>
                  <a:pt x="5698" y="1784"/>
                </a:lnTo>
                <a:lnTo>
                  <a:pt x="5947" y="1456"/>
                </a:lnTo>
                <a:lnTo>
                  <a:pt x="6071" y="1298"/>
                </a:lnTo>
                <a:lnTo>
                  <a:pt x="6209" y="1148"/>
                </a:lnTo>
                <a:lnTo>
                  <a:pt x="6346" y="1016"/>
                </a:lnTo>
                <a:lnTo>
                  <a:pt x="6504" y="905"/>
                </a:lnTo>
                <a:lnTo>
                  <a:pt x="6667" y="820"/>
                </a:lnTo>
                <a:lnTo>
                  <a:pt x="6864" y="761"/>
                </a:lnTo>
                <a:lnTo>
                  <a:pt x="7067" y="734"/>
                </a:lnTo>
                <a:lnTo>
                  <a:pt x="7276" y="728"/>
                </a:lnTo>
                <a:lnTo>
                  <a:pt x="7499" y="748"/>
                </a:lnTo>
                <a:lnTo>
                  <a:pt x="7722" y="774"/>
                </a:lnTo>
                <a:lnTo>
                  <a:pt x="7944" y="807"/>
                </a:lnTo>
                <a:lnTo>
                  <a:pt x="8167" y="833"/>
                </a:lnTo>
                <a:lnTo>
                  <a:pt x="8390" y="846"/>
                </a:lnTo>
                <a:lnTo>
                  <a:pt x="8606" y="846"/>
                </a:lnTo>
                <a:lnTo>
                  <a:pt x="8809" y="820"/>
                </a:lnTo>
                <a:lnTo>
                  <a:pt x="9012" y="767"/>
                </a:lnTo>
                <a:lnTo>
                  <a:pt x="9208" y="689"/>
                </a:lnTo>
                <a:lnTo>
                  <a:pt x="9601" y="479"/>
                </a:lnTo>
                <a:lnTo>
                  <a:pt x="9798" y="361"/>
                </a:lnTo>
                <a:lnTo>
                  <a:pt x="9988" y="249"/>
                </a:lnTo>
                <a:lnTo>
                  <a:pt x="10191" y="151"/>
                </a:lnTo>
                <a:lnTo>
                  <a:pt x="10387" y="72"/>
                </a:lnTo>
                <a:lnTo>
                  <a:pt x="10590" y="20"/>
                </a:lnTo>
                <a:lnTo>
                  <a:pt x="10800" y="0"/>
                </a:lnTo>
                <a:close/>
              </a:path>
            </a:pathLst>
          </a:custGeom>
          <a:solidFill>
            <a:srgbClr val="F3F3F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1078523" y="1098387"/>
            <a:ext cx="10318419" cy="4394989"/>
          </a:xfrm>
          <a:prstGeom prst="rect">
            <a:avLst/>
          </a:prstGeom>
        </p:spPr>
        <p:txBody>
          <a:bodyPr anchor="ctr"/>
          <a:lstStyle>
            <a:lvl1pPr algn="ctr">
              <a:defRPr spc="800" sz="10000"/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2215045" y="5979195"/>
            <a:ext cx="8045374" cy="7422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b="1" cap="all" spc="400">
                <a:solidFill>
                  <a:srgbClr val="2A1A00"/>
                </a:solidFill>
              </a:defRPr>
            </a:lvl1pPr>
            <a:lvl2pPr marL="0" indent="457200" algn="ctr">
              <a:lnSpc>
                <a:spcPct val="100000"/>
              </a:lnSpc>
              <a:buClrTx/>
              <a:buSzTx/>
              <a:buFontTx/>
              <a:buNone/>
              <a:defRPr b="1" cap="all" spc="400">
                <a:solidFill>
                  <a:srgbClr val="2A1A00"/>
                </a:solidFill>
              </a:defRPr>
            </a:lvl2pPr>
            <a:lvl3pPr marL="0" indent="914400" algn="ctr">
              <a:lnSpc>
                <a:spcPct val="100000"/>
              </a:lnSpc>
              <a:buClrTx/>
              <a:buSzTx/>
              <a:buFontTx/>
              <a:buNone/>
              <a:defRPr b="1" cap="all" spc="400">
                <a:solidFill>
                  <a:srgbClr val="2A1A00"/>
                </a:solidFill>
              </a:defRPr>
            </a:lvl3pPr>
            <a:lvl4pPr marL="0" indent="1371600" algn="ctr">
              <a:lnSpc>
                <a:spcPct val="100000"/>
              </a:lnSpc>
              <a:buClrTx/>
              <a:buSzTx/>
              <a:buFontTx/>
              <a:buNone/>
              <a:defRPr b="1" cap="all" spc="400">
                <a:solidFill>
                  <a:srgbClr val="2A1A00"/>
                </a:solidFill>
              </a:defRPr>
            </a:lvl4pPr>
            <a:lvl5pPr marL="0" indent="1828800" algn="ctr">
              <a:lnSpc>
                <a:spcPct val="100000"/>
              </a:lnSpc>
              <a:buClrTx/>
              <a:buSzTx/>
              <a:buFontTx/>
              <a:buNone/>
              <a:defRPr b="1" cap="all" spc="400">
                <a:solidFill>
                  <a:srgbClr val="2A1A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left edge border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11123285" y="6413957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icture Placeholder 2"/>
          <p:cNvSpPr/>
          <p:nvPr>
            <p:ph type="pic" idx="21"/>
          </p:nvPr>
        </p:nvSpPr>
        <p:spPr>
          <a:xfrm>
            <a:off x="283463" y="0"/>
            <a:ext cx="735558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3" name="right scallop background shapeFreeform 11"/>
          <p:cNvSpPr/>
          <p:nvPr/>
        </p:nvSpPr>
        <p:spPr>
          <a:xfrm>
            <a:off x="7389811" y="0"/>
            <a:ext cx="4802189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21" y="21390"/>
                </a:lnTo>
                <a:lnTo>
                  <a:pt x="57" y="21215"/>
                </a:lnTo>
                <a:lnTo>
                  <a:pt x="100" y="21050"/>
                </a:lnTo>
                <a:lnTo>
                  <a:pt x="243" y="20780"/>
                </a:lnTo>
                <a:lnTo>
                  <a:pt x="328" y="20665"/>
                </a:lnTo>
                <a:lnTo>
                  <a:pt x="493" y="20435"/>
                </a:lnTo>
                <a:lnTo>
                  <a:pt x="571" y="20310"/>
                </a:lnTo>
                <a:lnTo>
                  <a:pt x="643" y="20180"/>
                </a:lnTo>
                <a:lnTo>
                  <a:pt x="707" y="20035"/>
                </a:lnTo>
                <a:lnTo>
                  <a:pt x="757" y="19880"/>
                </a:lnTo>
                <a:lnTo>
                  <a:pt x="793" y="19690"/>
                </a:lnTo>
                <a:lnTo>
                  <a:pt x="807" y="19475"/>
                </a:lnTo>
                <a:lnTo>
                  <a:pt x="793" y="19255"/>
                </a:lnTo>
                <a:lnTo>
                  <a:pt x="757" y="19075"/>
                </a:lnTo>
                <a:lnTo>
                  <a:pt x="707" y="18910"/>
                </a:lnTo>
                <a:lnTo>
                  <a:pt x="643" y="18760"/>
                </a:lnTo>
                <a:lnTo>
                  <a:pt x="571" y="18630"/>
                </a:lnTo>
                <a:lnTo>
                  <a:pt x="486" y="18510"/>
                </a:lnTo>
                <a:lnTo>
                  <a:pt x="400" y="18395"/>
                </a:lnTo>
                <a:lnTo>
                  <a:pt x="314" y="18275"/>
                </a:lnTo>
                <a:lnTo>
                  <a:pt x="236" y="18150"/>
                </a:lnTo>
                <a:lnTo>
                  <a:pt x="157" y="18020"/>
                </a:lnTo>
                <a:lnTo>
                  <a:pt x="93" y="17875"/>
                </a:lnTo>
                <a:lnTo>
                  <a:pt x="50" y="17710"/>
                </a:lnTo>
                <a:lnTo>
                  <a:pt x="7" y="17520"/>
                </a:lnTo>
                <a:lnTo>
                  <a:pt x="0" y="17305"/>
                </a:lnTo>
                <a:lnTo>
                  <a:pt x="7" y="17090"/>
                </a:lnTo>
                <a:lnTo>
                  <a:pt x="50" y="16900"/>
                </a:lnTo>
                <a:lnTo>
                  <a:pt x="93" y="16735"/>
                </a:lnTo>
                <a:lnTo>
                  <a:pt x="157" y="16595"/>
                </a:lnTo>
                <a:lnTo>
                  <a:pt x="236" y="16460"/>
                </a:lnTo>
                <a:lnTo>
                  <a:pt x="314" y="16335"/>
                </a:lnTo>
                <a:lnTo>
                  <a:pt x="400" y="16220"/>
                </a:lnTo>
                <a:lnTo>
                  <a:pt x="486" y="16110"/>
                </a:lnTo>
                <a:lnTo>
                  <a:pt x="571" y="15985"/>
                </a:lnTo>
                <a:lnTo>
                  <a:pt x="643" y="15855"/>
                </a:lnTo>
                <a:lnTo>
                  <a:pt x="707" y="15710"/>
                </a:lnTo>
                <a:lnTo>
                  <a:pt x="757" y="15545"/>
                </a:lnTo>
                <a:lnTo>
                  <a:pt x="793" y="15355"/>
                </a:lnTo>
                <a:lnTo>
                  <a:pt x="807" y="15140"/>
                </a:lnTo>
                <a:lnTo>
                  <a:pt x="793" y="14925"/>
                </a:lnTo>
                <a:lnTo>
                  <a:pt x="757" y="14735"/>
                </a:lnTo>
                <a:lnTo>
                  <a:pt x="707" y="14570"/>
                </a:lnTo>
                <a:lnTo>
                  <a:pt x="643" y="14425"/>
                </a:lnTo>
                <a:lnTo>
                  <a:pt x="571" y="14290"/>
                </a:lnTo>
                <a:lnTo>
                  <a:pt x="486" y="14170"/>
                </a:lnTo>
                <a:lnTo>
                  <a:pt x="314" y="13935"/>
                </a:lnTo>
                <a:lnTo>
                  <a:pt x="236" y="13815"/>
                </a:lnTo>
                <a:lnTo>
                  <a:pt x="157" y="13680"/>
                </a:lnTo>
                <a:lnTo>
                  <a:pt x="93" y="13535"/>
                </a:lnTo>
                <a:lnTo>
                  <a:pt x="50" y="13370"/>
                </a:lnTo>
                <a:lnTo>
                  <a:pt x="7" y="13185"/>
                </a:lnTo>
                <a:lnTo>
                  <a:pt x="0" y="12965"/>
                </a:lnTo>
                <a:lnTo>
                  <a:pt x="7" y="12750"/>
                </a:lnTo>
                <a:lnTo>
                  <a:pt x="50" y="12560"/>
                </a:lnTo>
                <a:lnTo>
                  <a:pt x="93" y="12395"/>
                </a:lnTo>
                <a:lnTo>
                  <a:pt x="157" y="12255"/>
                </a:lnTo>
                <a:lnTo>
                  <a:pt x="236" y="12120"/>
                </a:lnTo>
                <a:lnTo>
                  <a:pt x="314" y="12005"/>
                </a:lnTo>
                <a:lnTo>
                  <a:pt x="486" y="11770"/>
                </a:lnTo>
                <a:lnTo>
                  <a:pt x="571" y="11645"/>
                </a:lnTo>
                <a:lnTo>
                  <a:pt x="643" y="11515"/>
                </a:lnTo>
                <a:lnTo>
                  <a:pt x="707" y="11370"/>
                </a:lnTo>
                <a:lnTo>
                  <a:pt x="757" y="11205"/>
                </a:lnTo>
                <a:lnTo>
                  <a:pt x="793" y="11015"/>
                </a:lnTo>
                <a:lnTo>
                  <a:pt x="807" y="10795"/>
                </a:lnTo>
                <a:lnTo>
                  <a:pt x="793" y="10585"/>
                </a:lnTo>
                <a:lnTo>
                  <a:pt x="757" y="10395"/>
                </a:lnTo>
                <a:lnTo>
                  <a:pt x="707" y="10230"/>
                </a:lnTo>
                <a:lnTo>
                  <a:pt x="643" y="10085"/>
                </a:lnTo>
                <a:lnTo>
                  <a:pt x="571" y="9955"/>
                </a:lnTo>
                <a:lnTo>
                  <a:pt x="486" y="9830"/>
                </a:lnTo>
                <a:lnTo>
                  <a:pt x="400" y="9715"/>
                </a:lnTo>
                <a:lnTo>
                  <a:pt x="314" y="9595"/>
                </a:lnTo>
                <a:lnTo>
                  <a:pt x="236" y="9480"/>
                </a:lnTo>
                <a:lnTo>
                  <a:pt x="157" y="9345"/>
                </a:lnTo>
                <a:lnTo>
                  <a:pt x="93" y="9205"/>
                </a:lnTo>
                <a:lnTo>
                  <a:pt x="50" y="9035"/>
                </a:lnTo>
                <a:lnTo>
                  <a:pt x="7" y="8850"/>
                </a:lnTo>
                <a:lnTo>
                  <a:pt x="0" y="8635"/>
                </a:lnTo>
                <a:lnTo>
                  <a:pt x="7" y="8415"/>
                </a:lnTo>
                <a:lnTo>
                  <a:pt x="50" y="8230"/>
                </a:lnTo>
                <a:lnTo>
                  <a:pt x="93" y="8065"/>
                </a:lnTo>
                <a:lnTo>
                  <a:pt x="157" y="7915"/>
                </a:lnTo>
                <a:lnTo>
                  <a:pt x="236" y="7785"/>
                </a:lnTo>
                <a:lnTo>
                  <a:pt x="314" y="7665"/>
                </a:lnTo>
                <a:lnTo>
                  <a:pt x="400" y="7545"/>
                </a:lnTo>
                <a:lnTo>
                  <a:pt x="486" y="7430"/>
                </a:lnTo>
                <a:lnTo>
                  <a:pt x="571" y="7305"/>
                </a:lnTo>
                <a:lnTo>
                  <a:pt x="643" y="7175"/>
                </a:lnTo>
                <a:lnTo>
                  <a:pt x="707" y="7030"/>
                </a:lnTo>
                <a:lnTo>
                  <a:pt x="757" y="6865"/>
                </a:lnTo>
                <a:lnTo>
                  <a:pt x="793" y="6675"/>
                </a:lnTo>
                <a:lnTo>
                  <a:pt x="807" y="6460"/>
                </a:lnTo>
                <a:lnTo>
                  <a:pt x="793" y="6245"/>
                </a:lnTo>
                <a:lnTo>
                  <a:pt x="757" y="6055"/>
                </a:lnTo>
                <a:lnTo>
                  <a:pt x="707" y="5890"/>
                </a:lnTo>
                <a:lnTo>
                  <a:pt x="643" y="5745"/>
                </a:lnTo>
                <a:lnTo>
                  <a:pt x="571" y="5615"/>
                </a:lnTo>
                <a:lnTo>
                  <a:pt x="486" y="5490"/>
                </a:lnTo>
                <a:lnTo>
                  <a:pt x="400" y="5380"/>
                </a:lnTo>
                <a:lnTo>
                  <a:pt x="314" y="5265"/>
                </a:lnTo>
                <a:lnTo>
                  <a:pt x="236" y="5140"/>
                </a:lnTo>
                <a:lnTo>
                  <a:pt x="157" y="5005"/>
                </a:lnTo>
                <a:lnTo>
                  <a:pt x="93" y="4865"/>
                </a:lnTo>
                <a:lnTo>
                  <a:pt x="50" y="4700"/>
                </a:lnTo>
                <a:lnTo>
                  <a:pt x="7" y="4510"/>
                </a:lnTo>
                <a:lnTo>
                  <a:pt x="0" y="4295"/>
                </a:lnTo>
                <a:lnTo>
                  <a:pt x="7" y="4080"/>
                </a:lnTo>
                <a:lnTo>
                  <a:pt x="50" y="3890"/>
                </a:lnTo>
                <a:lnTo>
                  <a:pt x="93" y="3725"/>
                </a:lnTo>
                <a:lnTo>
                  <a:pt x="157" y="3580"/>
                </a:lnTo>
                <a:lnTo>
                  <a:pt x="236" y="3450"/>
                </a:lnTo>
                <a:lnTo>
                  <a:pt x="314" y="3325"/>
                </a:lnTo>
                <a:lnTo>
                  <a:pt x="400" y="3205"/>
                </a:lnTo>
                <a:lnTo>
                  <a:pt x="486" y="3090"/>
                </a:lnTo>
                <a:lnTo>
                  <a:pt x="571" y="2970"/>
                </a:lnTo>
                <a:lnTo>
                  <a:pt x="643" y="2840"/>
                </a:lnTo>
                <a:lnTo>
                  <a:pt x="707" y="2690"/>
                </a:lnTo>
                <a:lnTo>
                  <a:pt x="757" y="2525"/>
                </a:lnTo>
                <a:lnTo>
                  <a:pt x="793" y="2345"/>
                </a:lnTo>
                <a:lnTo>
                  <a:pt x="807" y="2120"/>
                </a:lnTo>
                <a:lnTo>
                  <a:pt x="793" y="1910"/>
                </a:lnTo>
                <a:lnTo>
                  <a:pt x="757" y="1720"/>
                </a:lnTo>
                <a:lnTo>
                  <a:pt x="707" y="1565"/>
                </a:lnTo>
                <a:lnTo>
                  <a:pt x="643" y="1420"/>
                </a:lnTo>
                <a:lnTo>
                  <a:pt x="571" y="1290"/>
                </a:lnTo>
                <a:lnTo>
                  <a:pt x="493" y="1165"/>
                </a:lnTo>
                <a:lnTo>
                  <a:pt x="328" y="935"/>
                </a:lnTo>
                <a:lnTo>
                  <a:pt x="243" y="820"/>
                </a:lnTo>
                <a:lnTo>
                  <a:pt x="100" y="550"/>
                </a:lnTo>
                <a:lnTo>
                  <a:pt x="57" y="385"/>
                </a:lnTo>
                <a:lnTo>
                  <a:pt x="21" y="210"/>
                </a:lnTo>
                <a:lnTo>
                  <a:pt x="0" y="0"/>
                </a:lnTo>
                <a:close/>
              </a:path>
            </a:pathLst>
          </a:cu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left edge border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Title Text"/>
          <p:cNvSpPr txBox="1"/>
          <p:nvPr>
            <p:ph type="title"/>
          </p:nvPr>
        </p:nvSpPr>
        <p:spPr>
          <a:xfrm>
            <a:off x="8337883" y="457200"/>
            <a:ext cx="3092118" cy="119667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spc="300" sz="1900">
                <a:solidFill>
                  <a:schemeClr val="accent1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8337883" y="1741335"/>
            <a:ext cx="3092118" cy="4164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1600">
                <a:solidFill>
                  <a:srgbClr val="F3F3F2"/>
                </a:solidFill>
              </a:defRPr>
            </a:lvl1pPr>
            <a:lvl2pPr marL="0" indent="45720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1600">
                <a:solidFill>
                  <a:srgbClr val="F3F3F2"/>
                </a:solidFill>
              </a:defRPr>
            </a:lvl2pPr>
            <a:lvl3pPr marL="0" indent="91440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1600">
                <a:solidFill>
                  <a:srgbClr val="F3F3F2"/>
                </a:solidFill>
              </a:defRPr>
            </a:lvl3pPr>
            <a:lvl4pPr marL="0" indent="137160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1600">
                <a:solidFill>
                  <a:srgbClr val="F3F3F2"/>
                </a:solidFill>
              </a:defRPr>
            </a:lvl4pPr>
            <a:lvl5pPr marL="0" indent="182880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1600">
                <a:solidFill>
                  <a:srgbClr val="F3F3F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6648352" y="6413957"/>
            <a:ext cx="273656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/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cap="none" spc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cap="none" spc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lnSpc>
                <a:spcPct val="100000"/>
              </a:lnSpc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lnSpc>
                <a:spcPct val="100000"/>
              </a:lnSpc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lnSpc>
                <a:spcPct val="100000"/>
              </a:lnSpc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lnSpc>
                <a:spcPct val="100000"/>
              </a:lnSpc>
              <a:buClrTx/>
              <a:buChar char="»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Text"/>
          <p:cNvSpPr txBox="1"/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cap="none" spc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2" name="Body Level One…"/>
          <p:cNvSpPr txBox="1"/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>
              <a:lnSpc>
                <a:spcPct val="100000"/>
              </a:lnSpc>
              <a:spcBef>
                <a:spcPts val="600"/>
              </a:spcBef>
              <a:buClr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>
              <a:lnSpc>
                <a:spcPct val="100000"/>
              </a:lnSpc>
              <a:spcBef>
                <a:spcPts val="600"/>
              </a:spcBef>
              <a:buClr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>
              <a:lnSpc>
                <a:spcPct val="100000"/>
              </a:lnSpc>
              <a:spcBef>
                <a:spcPts val="600"/>
              </a:spcBef>
              <a:buClrTx/>
              <a:buChar char="»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cap="none" spc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Text Placeholder 4"/>
          <p:cNvSpPr/>
          <p:nvPr>
            <p:ph type="body" sz="quarter" idx="21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cap="none" spc="0"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cap="none" spc="0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Body Level One…"/>
          <p:cNvSpPr txBox="1"/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lnSpc>
                <a:spcPct val="100000"/>
              </a:lnSpc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lnSpc>
                <a:spcPct val="100000"/>
              </a:lnSpc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lnSpc>
                <a:spcPct val="100000"/>
              </a:lnSpc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lnSpc>
                <a:spcPct val="100000"/>
              </a:lnSpc>
              <a:buClrTx/>
              <a:buChar char="»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Text Placeholder 3"/>
          <p:cNvSpPr/>
          <p:nvPr>
            <p:ph type="body" sz="half" idx="21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Text"/>
          <p:cNvSpPr txBox="1"/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cap="none" spc="0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6" name="Picture Placeholder 2"/>
          <p:cNvSpPr/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7" name="Body Level One…"/>
          <p:cNvSpPr txBox="1"/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11323776" y="6414761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xfrm>
            <a:off x="1251677" y="2286000"/>
            <a:ext cx="10178324" cy="359359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2A1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3242928" y="1073888"/>
            <a:ext cx="8187072" cy="4064628"/>
          </a:xfrm>
          <a:prstGeom prst="rect">
            <a:avLst/>
          </a:prstGeom>
        </p:spPr>
        <p:txBody>
          <a:bodyPr anchor="b"/>
          <a:lstStyle>
            <a:lvl1pPr>
              <a:defRPr spc="800" sz="8400">
                <a:solidFill>
                  <a:srgbClr val="F3F3F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3242929" y="5159781"/>
            <a:ext cx="7017489" cy="951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b="1" cap="all" spc="400">
                <a:solidFill>
                  <a:schemeClr val="accent1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b="1" cap="all" spc="400">
                <a:solidFill>
                  <a:schemeClr val="accent1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FontTx/>
              <a:buNone/>
              <a:defRPr b="1" cap="all" spc="400">
                <a:solidFill>
                  <a:schemeClr val="accent1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FontTx/>
              <a:buNone/>
              <a:defRPr b="1" cap="all" spc="400">
                <a:solidFill>
                  <a:schemeClr val="accent1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FontTx/>
              <a:buNone/>
              <a:defRPr b="1" cap="all" spc="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7" name="left scallop shapeGroup 6"/>
          <p:cNvGrpSpPr/>
          <p:nvPr/>
        </p:nvGrpSpPr>
        <p:grpSpPr>
          <a:xfrm>
            <a:off x="-1" y="0"/>
            <a:ext cx="2814640" cy="6858001"/>
            <a:chOff x="0" y="0"/>
            <a:chExt cx="2814638" cy="6858000"/>
          </a:xfrm>
        </p:grpSpPr>
        <p:sp>
          <p:nvSpPr>
            <p:cNvPr id="35" name="left scallop shapeFreeform 6"/>
            <p:cNvSpPr/>
            <p:nvPr/>
          </p:nvSpPr>
          <p:spPr>
            <a:xfrm>
              <a:off x="-1" y="0"/>
              <a:ext cx="2814640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55" y="0"/>
                  </a:lnTo>
                  <a:lnTo>
                    <a:pt x="11038" y="280"/>
                  </a:lnTo>
                  <a:lnTo>
                    <a:pt x="11220" y="555"/>
                  </a:lnTo>
                  <a:lnTo>
                    <a:pt x="11427" y="825"/>
                  </a:lnTo>
                  <a:lnTo>
                    <a:pt x="11659" y="1085"/>
                  </a:lnTo>
                  <a:lnTo>
                    <a:pt x="11939" y="1330"/>
                  </a:lnTo>
                  <a:lnTo>
                    <a:pt x="12268" y="1560"/>
                  </a:lnTo>
                  <a:lnTo>
                    <a:pt x="12621" y="1755"/>
                  </a:lnTo>
                  <a:lnTo>
                    <a:pt x="13023" y="1935"/>
                  </a:lnTo>
                  <a:lnTo>
                    <a:pt x="13462" y="2110"/>
                  </a:lnTo>
                  <a:lnTo>
                    <a:pt x="13949" y="2280"/>
                  </a:lnTo>
                  <a:lnTo>
                    <a:pt x="14437" y="2435"/>
                  </a:lnTo>
                  <a:lnTo>
                    <a:pt x="14948" y="2600"/>
                  </a:lnTo>
                  <a:lnTo>
                    <a:pt x="15472" y="2755"/>
                  </a:lnTo>
                  <a:lnTo>
                    <a:pt x="16471" y="3085"/>
                  </a:lnTo>
                  <a:lnTo>
                    <a:pt x="16934" y="3255"/>
                  </a:lnTo>
                  <a:lnTo>
                    <a:pt x="17360" y="3435"/>
                  </a:lnTo>
                  <a:lnTo>
                    <a:pt x="17738" y="3625"/>
                  </a:lnTo>
                  <a:lnTo>
                    <a:pt x="18079" y="3825"/>
                  </a:lnTo>
                  <a:lnTo>
                    <a:pt x="18335" y="4040"/>
                  </a:lnTo>
                  <a:lnTo>
                    <a:pt x="18530" y="4280"/>
                  </a:lnTo>
                  <a:lnTo>
                    <a:pt x="18640" y="4535"/>
                  </a:lnTo>
                  <a:lnTo>
                    <a:pt x="18688" y="4800"/>
                  </a:lnTo>
                  <a:lnTo>
                    <a:pt x="18688" y="5065"/>
                  </a:lnTo>
                  <a:lnTo>
                    <a:pt x="18640" y="5340"/>
                  </a:lnTo>
                  <a:lnTo>
                    <a:pt x="18554" y="5625"/>
                  </a:lnTo>
                  <a:lnTo>
                    <a:pt x="18457" y="5905"/>
                  </a:lnTo>
                  <a:lnTo>
                    <a:pt x="18286" y="6465"/>
                  </a:lnTo>
                  <a:lnTo>
                    <a:pt x="18225" y="6750"/>
                  </a:lnTo>
                  <a:lnTo>
                    <a:pt x="18201" y="7025"/>
                  </a:lnTo>
                  <a:lnTo>
                    <a:pt x="18238" y="7290"/>
                  </a:lnTo>
                  <a:lnTo>
                    <a:pt x="18323" y="7555"/>
                  </a:lnTo>
                  <a:lnTo>
                    <a:pt x="18481" y="7800"/>
                  </a:lnTo>
                  <a:lnTo>
                    <a:pt x="18701" y="8050"/>
                  </a:lnTo>
                  <a:lnTo>
                    <a:pt x="18969" y="8295"/>
                  </a:lnTo>
                  <a:lnTo>
                    <a:pt x="19285" y="8540"/>
                  </a:lnTo>
                  <a:lnTo>
                    <a:pt x="19626" y="8785"/>
                  </a:lnTo>
                  <a:lnTo>
                    <a:pt x="19980" y="9035"/>
                  </a:lnTo>
                  <a:lnTo>
                    <a:pt x="20333" y="9275"/>
                  </a:lnTo>
                  <a:lnTo>
                    <a:pt x="20662" y="9525"/>
                  </a:lnTo>
                  <a:lnTo>
                    <a:pt x="20966" y="9770"/>
                  </a:lnTo>
                  <a:lnTo>
                    <a:pt x="21222" y="10030"/>
                  </a:lnTo>
                  <a:lnTo>
                    <a:pt x="21429" y="10285"/>
                  </a:lnTo>
                  <a:lnTo>
                    <a:pt x="21551" y="10540"/>
                  </a:lnTo>
                  <a:lnTo>
                    <a:pt x="21600" y="10800"/>
                  </a:lnTo>
                  <a:lnTo>
                    <a:pt x="21551" y="11060"/>
                  </a:lnTo>
                  <a:lnTo>
                    <a:pt x="21429" y="11315"/>
                  </a:lnTo>
                  <a:lnTo>
                    <a:pt x="21222" y="11570"/>
                  </a:lnTo>
                  <a:lnTo>
                    <a:pt x="20966" y="11830"/>
                  </a:lnTo>
                  <a:lnTo>
                    <a:pt x="20662" y="12075"/>
                  </a:lnTo>
                  <a:lnTo>
                    <a:pt x="20333" y="12325"/>
                  </a:lnTo>
                  <a:lnTo>
                    <a:pt x="19980" y="12565"/>
                  </a:lnTo>
                  <a:lnTo>
                    <a:pt x="19626" y="12815"/>
                  </a:lnTo>
                  <a:lnTo>
                    <a:pt x="19285" y="13060"/>
                  </a:lnTo>
                  <a:lnTo>
                    <a:pt x="18969" y="13305"/>
                  </a:lnTo>
                  <a:lnTo>
                    <a:pt x="18701" y="13550"/>
                  </a:lnTo>
                  <a:lnTo>
                    <a:pt x="18481" y="13800"/>
                  </a:lnTo>
                  <a:lnTo>
                    <a:pt x="18323" y="14045"/>
                  </a:lnTo>
                  <a:lnTo>
                    <a:pt x="18238" y="14310"/>
                  </a:lnTo>
                  <a:lnTo>
                    <a:pt x="18201" y="14575"/>
                  </a:lnTo>
                  <a:lnTo>
                    <a:pt x="18225" y="14850"/>
                  </a:lnTo>
                  <a:lnTo>
                    <a:pt x="18286" y="15135"/>
                  </a:lnTo>
                  <a:lnTo>
                    <a:pt x="18457" y="15695"/>
                  </a:lnTo>
                  <a:lnTo>
                    <a:pt x="18554" y="15975"/>
                  </a:lnTo>
                  <a:lnTo>
                    <a:pt x="18640" y="16260"/>
                  </a:lnTo>
                  <a:lnTo>
                    <a:pt x="18688" y="16535"/>
                  </a:lnTo>
                  <a:lnTo>
                    <a:pt x="18688" y="16800"/>
                  </a:lnTo>
                  <a:lnTo>
                    <a:pt x="18640" y="17065"/>
                  </a:lnTo>
                  <a:lnTo>
                    <a:pt x="18530" y="17320"/>
                  </a:lnTo>
                  <a:lnTo>
                    <a:pt x="18335" y="17560"/>
                  </a:lnTo>
                  <a:lnTo>
                    <a:pt x="18079" y="17775"/>
                  </a:lnTo>
                  <a:lnTo>
                    <a:pt x="17738" y="17975"/>
                  </a:lnTo>
                  <a:lnTo>
                    <a:pt x="17360" y="18165"/>
                  </a:lnTo>
                  <a:lnTo>
                    <a:pt x="16934" y="18345"/>
                  </a:lnTo>
                  <a:lnTo>
                    <a:pt x="16471" y="18515"/>
                  </a:lnTo>
                  <a:lnTo>
                    <a:pt x="15472" y="18845"/>
                  </a:lnTo>
                  <a:lnTo>
                    <a:pt x="14948" y="19000"/>
                  </a:lnTo>
                  <a:lnTo>
                    <a:pt x="14437" y="19165"/>
                  </a:lnTo>
                  <a:lnTo>
                    <a:pt x="13949" y="19320"/>
                  </a:lnTo>
                  <a:lnTo>
                    <a:pt x="13462" y="19490"/>
                  </a:lnTo>
                  <a:lnTo>
                    <a:pt x="13023" y="19665"/>
                  </a:lnTo>
                  <a:lnTo>
                    <a:pt x="12621" y="19845"/>
                  </a:lnTo>
                  <a:lnTo>
                    <a:pt x="12268" y="20040"/>
                  </a:lnTo>
                  <a:lnTo>
                    <a:pt x="11939" y="20270"/>
                  </a:lnTo>
                  <a:lnTo>
                    <a:pt x="11659" y="20515"/>
                  </a:lnTo>
                  <a:lnTo>
                    <a:pt x="11427" y="20775"/>
                  </a:lnTo>
                  <a:lnTo>
                    <a:pt x="11220" y="21045"/>
                  </a:lnTo>
                  <a:lnTo>
                    <a:pt x="11038" y="21320"/>
                  </a:lnTo>
                  <a:lnTo>
                    <a:pt x="10855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" name="left scallop inlineFreeform 11"/>
            <p:cNvSpPr/>
            <p:nvPr/>
          </p:nvSpPr>
          <p:spPr>
            <a:xfrm>
              <a:off x="874382" y="0"/>
              <a:ext cx="1646239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562" y="0"/>
                  </a:lnTo>
                  <a:lnTo>
                    <a:pt x="3916" y="275"/>
                  </a:lnTo>
                  <a:lnTo>
                    <a:pt x="4249" y="550"/>
                  </a:lnTo>
                  <a:lnTo>
                    <a:pt x="4582" y="830"/>
                  </a:lnTo>
                  <a:lnTo>
                    <a:pt x="4874" y="1115"/>
                  </a:lnTo>
                  <a:lnTo>
                    <a:pt x="5228" y="1390"/>
                  </a:lnTo>
                  <a:lnTo>
                    <a:pt x="5603" y="1655"/>
                  </a:lnTo>
                  <a:lnTo>
                    <a:pt x="6082" y="1905"/>
                  </a:lnTo>
                  <a:lnTo>
                    <a:pt x="6645" y="2135"/>
                  </a:lnTo>
                  <a:lnTo>
                    <a:pt x="7269" y="2330"/>
                  </a:lnTo>
                  <a:lnTo>
                    <a:pt x="7957" y="2515"/>
                  </a:lnTo>
                  <a:lnTo>
                    <a:pt x="8748" y="2685"/>
                  </a:lnTo>
                  <a:lnTo>
                    <a:pt x="9581" y="2855"/>
                  </a:lnTo>
                  <a:lnTo>
                    <a:pt x="11331" y="3175"/>
                  </a:lnTo>
                  <a:lnTo>
                    <a:pt x="12227" y="3340"/>
                  </a:lnTo>
                  <a:lnTo>
                    <a:pt x="13081" y="3500"/>
                  </a:lnTo>
                  <a:lnTo>
                    <a:pt x="13893" y="3670"/>
                  </a:lnTo>
                  <a:lnTo>
                    <a:pt x="14643" y="3855"/>
                  </a:lnTo>
                  <a:lnTo>
                    <a:pt x="15330" y="4040"/>
                  </a:lnTo>
                  <a:lnTo>
                    <a:pt x="15893" y="4240"/>
                  </a:lnTo>
                  <a:lnTo>
                    <a:pt x="16372" y="4465"/>
                  </a:lnTo>
                  <a:lnTo>
                    <a:pt x="16663" y="4685"/>
                  </a:lnTo>
                  <a:lnTo>
                    <a:pt x="16851" y="4930"/>
                  </a:lnTo>
                  <a:lnTo>
                    <a:pt x="16934" y="5170"/>
                  </a:lnTo>
                  <a:lnTo>
                    <a:pt x="16913" y="5425"/>
                  </a:lnTo>
                  <a:lnTo>
                    <a:pt x="16830" y="5680"/>
                  </a:lnTo>
                  <a:lnTo>
                    <a:pt x="16726" y="5945"/>
                  </a:lnTo>
                  <a:lnTo>
                    <a:pt x="16580" y="6210"/>
                  </a:lnTo>
                  <a:lnTo>
                    <a:pt x="16414" y="6475"/>
                  </a:lnTo>
                  <a:lnTo>
                    <a:pt x="16289" y="6740"/>
                  </a:lnTo>
                  <a:lnTo>
                    <a:pt x="16205" y="7005"/>
                  </a:lnTo>
                  <a:lnTo>
                    <a:pt x="16143" y="7260"/>
                  </a:lnTo>
                  <a:lnTo>
                    <a:pt x="16205" y="7510"/>
                  </a:lnTo>
                  <a:lnTo>
                    <a:pt x="16330" y="7755"/>
                  </a:lnTo>
                  <a:lnTo>
                    <a:pt x="16601" y="8010"/>
                  </a:lnTo>
                  <a:lnTo>
                    <a:pt x="17018" y="8260"/>
                  </a:lnTo>
                  <a:lnTo>
                    <a:pt x="17517" y="8510"/>
                  </a:lnTo>
                  <a:lnTo>
                    <a:pt x="18080" y="8760"/>
                  </a:lnTo>
                  <a:lnTo>
                    <a:pt x="18663" y="9005"/>
                  </a:lnTo>
                  <a:lnTo>
                    <a:pt x="19288" y="9255"/>
                  </a:lnTo>
                  <a:lnTo>
                    <a:pt x="19850" y="9505"/>
                  </a:lnTo>
                  <a:lnTo>
                    <a:pt x="20413" y="9760"/>
                  </a:lnTo>
                  <a:lnTo>
                    <a:pt x="20892" y="10015"/>
                  </a:lnTo>
                  <a:lnTo>
                    <a:pt x="21267" y="10270"/>
                  </a:lnTo>
                  <a:lnTo>
                    <a:pt x="21475" y="10530"/>
                  </a:lnTo>
                  <a:lnTo>
                    <a:pt x="21600" y="10800"/>
                  </a:lnTo>
                  <a:lnTo>
                    <a:pt x="21475" y="11070"/>
                  </a:lnTo>
                  <a:lnTo>
                    <a:pt x="21267" y="11330"/>
                  </a:lnTo>
                  <a:lnTo>
                    <a:pt x="20892" y="11585"/>
                  </a:lnTo>
                  <a:lnTo>
                    <a:pt x="20413" y="11840"/>
                  </a:lnTo>
                  <a:lnTo>
                    <a:pt x="19850" y="12095"/>
                  </a:lnTo>
                  <a:lnTo>
                    <a:pt x="19288" y="12345"/>
                  </a:lnTo>
                  <a:lnTo>
                    <a:pt x="18663" y="12595"/>
                  </a:lnTo>
                  <a:lnTo>
                    <a:pt x="18080" y="12840"/>
                  </a:lnTo>
                  <a:lnTo>
                    <a:pt x="17517" y="13090"/>
                  </a:lnTo>
                  <a:lnTo>
                    <a:pt x="17018" y="13340"/>
                  </a:lnTo>
                  <a:lnTo>
                    <a:pt x="16601" y="13590"/>
                  </a:lnTo>
                  <a:lnTo>
                    <a:pt x="16330" y="13845"/>
                  </a:lnTo>
                  <a:lnTo>
                    <a:pt x="16205" y="14090"/>
                  </a:lnTo>
                  <a:lnTo>
                    <a:pt x="16143" y="14340"/>
                  </a:lnTo>
                  <a:lnTo>
                    <a:pt x="16205" y="14595"/>
                  </a:lnTo>
                  <a:lnTo>
                    <a:pt x="16289" y="14860"/>
                  </a:lnTo>
                  <a:lnTo>
                    <a:pt x="16414" y="15125"/>
                  </a:lnTo>
                  <a:lnTo>
                    <a:pt x="16580" y="15390"/>
                  </a:lnTo>
                  <a:lnTo>
                    <a:pt x="16726" y="15655"/>
                  </a:lnTo>
                  <a:lnTo>
                    <a:pt x="16830" y="15920"/>
                  </a:lnTo>
                  <a:lnTo>
                    <a:pt x="16913" y="16175"/>
                  </a:lnTo>
                  <a:lnTo>
                    <a:pt x="16934" y="16430"/>
                  </a:lnTo>
                  <a:lnTo>
                    <a:pt x="16851" y="16670"/>
                  </a:lnTo>
                  <a:lnTo>
                    <a:pt x="16663" y="16915"/>
                  </a:lnTo>
                  <a:lnTo>
                    <a:pt x="16372" y="17135"/>
                  </a:lnTo>
                  <a:lnTo>
                    <a:pt x="15893" y="17360"/>
                  </a:lnTo>
                  <a:lnTo>
                    <a:pt x="15330" y="17560"/>
                  </a:lnTo>
                  <a:lnTo>
                    <a:pt x="14643" y="17745"/>
                  </a:lnTo>
                  <a:lnTo>
                    <a:pt x="13893" y="17930"/>
                  </a:lnTo>
                  <a:lnTo>
                    <a:pt x="13081" y="18100"/>
                  </a:lnTo>
                  <a:lnTo>
                    <a:pt x="12227" y="18260"/>
                  </a:lnTo>
                  <a:lnTo>
                    <a:pt x="11331" y="18425"/>
                  </a:lnTo>
                  <a:lnTo>
                    <a:pt x="9581" y="18745"/>
                  </a:lnTo>
                  <a:lnTo>
                    <a:pt x="8748" y="18915"/>
                  </a:lnTo>
                  <a:lnTo>
                    <a:pt x="7957" y="19085"/>
                  </a:lnTo>
                  <a:lnTo>
                    <a:pt x="7269" y="19270"/>
                  </a:lnTo>
                  <a:lnTo>
                    <a:pt x="6645" y="19465"/>
                  </a:lnTo>
                  <a:lnTo>
                    <a:pt x="6082" y="19695"/>
                  </a:lnTo>
                  <a:lnTo>
                    <a:pt x="5603" y="19945"/>
                  </a:lnTo>
                  <a:lnTo>
                    <a:pt x="5228" y="20210"/>
                  </a:lnTo>
                  <a:lnTo>
                    <a:pt x="4874" y="20485"/>
                  </a:lnTo>
                  <a:lnTo>
                    <a:pt x="4582" y="20770"/>
                  </a:lnTo>
                  <a:lnTo>
                    <a:pt x="4249" y="21050"/>
                  </a:lnTo>
                  <a:lnTo>
                    <a:pt x="3916" y="21325"/>
                  </a:lnTo>
                  <a:lnTo>
                    <a:pt x="3562" y="21600"/>
                  </a:lnTo>
                  <a:lnTo>
                    <a:pt x="0" y="21600"/>
                  </a:lnTo>
                  <a:lnTo>
                    <a:pt x="354" y="21390"/>
                  </a:lnTo>
                  <a:lnTo>
                    <a:pt x="687" y="21160"/>
                  </a:lnTo>
                  <a:lnTo>
                    <a:pt x="958" y="20915"/>
                  </a:lnTo>
                  <a:lnTo>
                    <a:pt x="1250" y="20655"/>
                  </a:lnTo>
                  <a:lnTo>
                    <a:pt x="1875" y="20095"/>
                  </a:lnTo>
                  <a:lnTo>
                    <a:pt x="2270" y="19820"/>
                  </a:lnTo>
                  <a:lnTo>
                    <a:pt x="2687" y="19545"/>
                  </a:lnTo>
                  <a:lnTo>
                    <a:pt x="3249" y="19275"/>
                  </a:lnTo>
                  <a:lnTo>
                    <a:pt x="3874" y="19020"/>
                  </a:lnTo>
                  <a:lnTo>
                    <a:pt x="4624" y="18780"/>
                  </a:lnTo>
                  <a:lnTo>
                    <a:pt x="5436" y="18565"/>
                  </a:lnTo>
                  <a:lnTo>
                    <a:pt x="6311" y="18360"/>
                  </a:lnTo>
                  <a:lnTo>
                    <a:pt x="7249" y="18170"/>
                  </a:lnTo>
                  <a:lnTo>
                    <a:pt x="8165" y="17995"/>
                  </a:lnTo>
                  <a:lnTo>
                    <a:pt x="9123" y="17825"/>
                  </a:lnTo>
                  <a:lnTo>
                    <a:pt x="10040" y="17655"/>
                  </a:lnTo>
                  <a:lnTo>
                    <a:pt x="10894" y="17495"/>
                  </a:lnTo>
                  <a:lnTo>
                    <a:pt x="11685" y="17330"/>
                  </a:lnTo>
                  <a:lnTo>
                    <a:pt x="12373" y="17170"/>
                  </a:lnTo>
                  <a:lnTo>
                    <a:pt x="12914" y="17000"/>
                  </a:lnTo>
                  <a:lnTo>
                    <a:pt x="13289" y="16835"/>
                  </a:lnTo>
                  <a:lnTo>
                    <a:pt x="13477" y="16680"/>
                  </a:lnTo>
                  <a:lnTo>
                    <a:pt x="13581" y="16510"/>
                  </a:lnTo>
                  <a:lnTo>
                    <a:pt x="13622" y="16325"/>
                  </a:lnTo>
                  <a:lnTo>
                    <a:pt x="13560" y="16120"/>
                  </a:lnTo>
                  <a:lnTo>
                    <a:pt x="13477" y="15905"/>
                  </a:lnTo>
                  <a:lnTo>
                    <a:pt x="13372" y="15685"/>
                  </a:lnTo>
                  <a:lnTo>
                    <a:pt x="13268" y="15455"/>
                  </a:lnTo>
                  <a:lnTo>
                    <a:pt x="13039" y="15105"/>
                  </a:lnTo>
                  <a:lnTo>
                    <a:pt x="12914" y="14760"/>
                  </a:lnTo>
                  <a:lnTo>
                    <a:pt x="12831" y="14405"/>
                  </a:lnTo>
                  <a:lnTo>
                    <a:pt x="12873" y="14045"/>
                  </a:lnTo>
                  <a:lnTo>
                    <a:pt x="13081" y="13685"/>
                  </a:lnTo>
                  <a:lnTo>
                    <a:pt x="13372" y="13405"/>
                  </a:lnTo>
                  <a:lnTo>
                    <a:pt x="13768" y="13130"/>
                  </a:lnTo>
                  <a:lnTo>
                    <a:pt x="14268" y="12870"/>
                  </a:lnTo>
                  <a:lnTo>
                    <a:pt x="14810" y="12605"/>
                  </a:lnTo>
                  <a:lnTo>
                    <a:pt x="16476" y="11905"/>
                  </a:lnTo>
                  <a:lnTo>
                    <a:pt x="16934" y="11710"/>
                  </a:lnTo>
                  <a:lnTo>
                    <a:pt x="17372" y="11515"/>
                  </a:lnTo>
                  <a:lnTo>
                    <a:pt x="17726" y="11325"/>
                  </a:lnTo>
                  <a:lnTo>
                    <a:pt x="17997" y="11140"/>
                  </a:lnTo>
                  <a:lnTo>
                    <a:pt x="18184" y="10970"/>
                  </a:lnTo>
                  <a:lnTo>
                    <a:pt x="18246" y="10800"/>
                  </a:lnTo>
                  <a:lnTo>
                    <a:pt x="18184" y="10630"/>
                  </a:lnTo>
                  <a:lnTo>
                    <a:pt x="17997" y="10460"/>
                  </a:lnTo>
                  <a:lnTo>
                    <a:pt x="17726" y="10275"/>
                  </a:lnTo>
                  <a:lnTo>
                    <a:pt x="17372" y="10085"/>
                  </a:lnTo>
                  <a:lnTo>
                    <a:pt x="16934" y="9890"/>
                  </a:lnTo>
                  <a:lnTo>
                    <a:pt x="16476" y="9695"/>
                  </a:lnTo>
                  <a:lnTo>
                    <a:pt x="14810" y="8995"/>
                  </a:lnTo>
                  <a:lnTo>
                    <a:pt x="14268" y="8730"/>
                  </a:lnTo>
                  <a:lnTo>
                    <a:pt x="13768" y="8470"/>
                  </a:lnTo>
                  <a:lnTo>
                    <a:pt x="13372" y="8195"/>
                  </a:lnTo>
                  <a:lnTo>
                    <a:pt x="13081" y="7915"/>
                  </a:lnTo>
                  <a:lnTo>
                    <a:pt x="12873" y="7555"/>
                  </a:lnTo>
                  <a:lnTo>
                    <a:pt x="12831" y="7195"/>
                  </a:lnTo>
                  <a:lnTo>
                    <a:pt x="12914" y="6840"/>
                  </a:lnTo>
                  <a:lnTo>
                    <a:pt x="13039" y="6495"/>
                  </a:lnTo>
                  <a:lnTo>
                    <a:pt x="13268" y="6145"/>
                  </a:lnTo>
                  <a:lnTo>
                    <a:pt x="13372" y="5915"/>
                  </a:lnTo>
                  <a:lnTo>
                    <a:pt x="13477" y="5695"/>
                  </a:lnTo>
                  <a:lnTo>
                    <a:pt x="13560" y="5480"/>
                  </a:lnTo>
                  <a:lnTo>
                    <a:pt x="13622" y="5275"/>
                  </a:lnTo>
                  <a:lnTo>
                    <a:pt x="13581" y="5090"/>
                  </a:lnTo>
                  <a:lnTo>
                    <a:pt x="13477" y="4920"/>
                  </a:lnTo>
                  <a:lnTo>
                    <a:pt x="13289" y="4765"/>
                  </a:lnTo>
                  <a:lnTo>
                    <a:pt x="12914" y="4600"/>
                  </a:lnTo>
                  <a:lnTo>
                    <a:pt x="12373" y="4430"/>
                  </a:lnTo>
                  <a:lnTo>
                    <a:pt x="11685" y="4270"/>
                  </a:lnTo>
                  <a:lnTo>
                    <a:pt x="10894" y="4110"/>
                  </a:lnTo>
                  <a:lnTo>
                    <a:pt x="10040" y="3945"/>
                  </a:lnTo>
                  <a:lnTo>
                    <a:pt x="9123" y="3775"/>
                  </a:lnTo>
                  <a:lnTo>
                    <a:pt x="8165" y="3605"/>
                  </a:lnTo>
                  <a:lnTo>
                    <a:pt x="7249" y="3430"/>
                  </a:lnTo>
                  <a:lnTo>
                    <a:pt x="6311" y="3240"/>
                  </a:lnTo>
                  <a:lnTo>
                    <a:pt x="5436" y="3035"/>
                  </a:lnTo>
                  <a:lnTo>
                    <a:pt x="4624" y="2820"/>
                  </a:lnTo>
                  <a:lnTo>
                    <a:pt x="3874" y="2580"/>
                  </a:lnTo>
                  <a:lnTo>
                    <a:pt x="3249" y="2325"/>
                  </a:lnTo>
                  <a:lnTo>
                    <a:pt x="2687" y="2055"/>
                  </a:lnTo>
                  <a:lnTo>
                    <a:pt x="2270" y="1780"/>
                  </a:lnTo>
                  <a:lnTo>
                    <a:pt x="1875" y="1505"/>
                  </a:lnTo>
                  <a:lnTo>
                    <a:pt x="1250" y="945"/>
                  </a:lnTo>
                  <a:lnTo>
                    <a:pt x="958" y="685"/>
                  </a:lnTo>
                  <a:lnTo>
                    <a:pt x="687" y="440"/>
                  </a:lnTo>
                  <a:lnTo>
                    <a:pt x="354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8" name="Slide Number"/>
          <p:cNvSpPr txBox="1"/>
          <p:nvPr>
            <p:ph type="sldNum" sz="quarter" idx="2"/>
          </p:nvPr>
        </p:nvSpPr>
        <p:spPr>
          <a:xfrm>
            <a:off x="11156344" y="6413957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" name="Body Level One…"/>
          <p:cNvSpPr txBox="1"/>
          <p:nvPr>
            <p:ph type="body" sz="half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 0">
    <p:bg>
      <p:bgPr>
        <a:solidFill>
          <a:srgbClr val="2A1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eft scallop edgeFreeform 6"/>
          <p:cNvSpPr/>
          <p:nvPr/>
        </p:nvSpPr>
        <p:spPr>
          <a:xfrm>
            <a:off x="0" y="0"/>
            <a:ext cx="88582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303" y="0"/>
                </a:lnTo>
                <a:lnTo>
                  <a:pt x="17342" y="215"/>
                </a:lnTo>
                <a:lnTo>
                  <a:pt x="17535" y="405"/>
                </a:lnTo>
                <a:lnTo>
                  <a:pt x="17806" y="570"/>
                </a:lnTo>
                <a:lnTo>
                  <a:pt x="18155" y="715"/>
                </a:lnTo>
                <a:lnTo>
                  <a:pt x="18542" y="845"/>
                </a:lnTo>
                <a:lnTo>
                  <a:pt x="19006" y="960"/>
                </a:lnTo>
                <a:lnTo>
                  <a:pt x="19935" y="1200"/>
                </a:lnTo>
                <a:lnTo>
                  <a:pt x="20323" y="1315"/>
                </a:lnTo>
                <a:lnTo>
                  <a:pt x="20710" y="1445"/>
                </a:lnTo>
                <a:lnTo>
                  <a:pt x="21097" y="1590"/>
                </a:lnTo>
                <a:lnTo>
                  <a:pt x="21368" y="1755"/>
                </a:lnTo>
                <a:lnTo>
                  <a:pt x="21523" y="1945"/>
                </a:lnTo>
                <a:lnTo>
                  <a:pt x="21600" y="2160"/>
                </a:lnTo>
                <a:lnTo>
                  <a:pt x="21523" y="2375"/>
                </a:lnTo>
                <a:lnTo>
                  <a:pt x="21368" y="2565"/>
                </a:lnTo>
                <a:lnTo>
                  <a:pt x="21097" y="2730"/>
                </a:lnTo>
                <a:lnTo>
                  <a:pt x="20710" y="2875"/>
                </a:lnTo>
                <a:lnTo>
                  <a:pt x="20323" y="3005"/>
                </a:lnTo>
                <a:lnTo>
                  <a:pt x="19935" y="3120"/>
                </a:lnTo>
                <a:lnTo>
                  <a:pt x="19006" y="3360"/>
                </a:lnTo>
                <a:lnTo>
                  <a:pt x="18542" y="3475"/>
                </a:lnTo>
                <a:lnTo>
                  <a:pt x="18155" y="3605"/>
                </a:lnTo>
                <a:lnTo>
                  <a:pt x="17806" y="3750"/>
                </a:lnTo>
                <a:lnTo>
                  <a:pt x="17535" y="3915"/>
                </a:lnTo>
                <a:lnTo>
                  <a:pt x="17342" y="4105"/>
                </a:lnTo>
                <a:lnTo>
                  <a:pt x="17303" y="4320"/>
                </a:lnTo>
                <a:lnTo>
                  <a:pt x="17342" y="4535"/>
                </a:lnTo>
                <a:lnTo>
                  <a:pt x="17535" y="4725"/>
                </a:lnTo>
                <a:lnTo>
                  <a:pt x="17806" y="4890"/>
                </a:lnTo>
                <a:lnTo>
                  <a:pt x="18155" y="5035"/>
                </a:lnTo>
                <a:lnTo>
                  <a:pt x="18542" y="5165"/>
                </a:lnTo>
                <a:lnTo>
                  <a:pt x="19006" y="5280"/>
                </a:lnTo>
                <a:lnTo>
                  <a:pt x="19935" y="5520"/>
                </a:lnTo>
                <a:lnTo>
                  <a:pt x="20323" y="5635"/>
                </a:lnTo>
                <a:lnTo>
                  <a:pt x="20710" y="5765"/>
                </a:lnTo>
                <a:lnTo>
                  <a:pt x="21097" y="5910"/>
                </a:lnTo>
                <a:lnTo>
                  <a:pt x="21368" y="6075"/>
                </a:lnTo>
                <a:lnTo>
                  <a:pt x="21523" y="6265"/>
                </a:lnTo>
                <a:lnTo>
                  <a:pt x="21600" y="6480"/>
                </a:lnTo>
                <a:lnTo>
                  <a:pt x="21523" y="6695"/>
                </a:lnTo>
                <a:lnTo>
                  <a:pt x="21368" y="6885"/>
                </a:lnTo>
                <a:lnTo>
                  <a:pt x="21097" y="7050"/>
                </a:lnTo>
                <a:lnTo>
                  <a:pt x="20710" y="7195"/>
                </a:lnTo>
                <a:lnTo>
                  <a:pt x="20323" y="7325"/>
                </a:lnTo>
                <a:lnTo>
                  <a:pt x="19935" y="7440"/>
                </a:lnTo>
                <a:lnTo>
                  <a:pt x="19006" y="7680"/>
                </a:lnTo>
                <a:lnTo>
                  <a:pt x="18542" y="7795"/>
                </a:lnTo>
                <a:lnTo>
                  <a:pt x="18155" y="7925"/>
                </a:lnTo>
                <a:lnTo>
                  <a:pt x="17806" y="8070"/>
                </a:lnTo>
                <a:lnTo>
                  <a:pt x="17535" y="8235"/>
                </a:lnTo>
                <a:lnTo>
                  <a:pt x="17342" y="8425"/>
                </a:lnTo>
                <a:lnTo>
                  <a:pt x="17303" y="8640"/>
                </a:lnTo>
                <a:lnTo>
                  <a:pt x="17342" y="8855"/>
                </a:lnTo>
                <a:lnTo>
                  <a:pt x="17535" y="9045"/>
                </a:lnTo>
                <a:lnTo>
                  <a:pt x="17806" y="9210"/>
                </a:lnTo>
                <a:lnTo>
                  <a:pt x="18155" y="9355"/>
                </a:lnTo>
                <a:lnTo>
                  <a:pt x="18542" y="9485"/>
                </a:lnTo>
                <a:lnTo>
                  <a:pt x="19006" y="9600"/>
                </a:lnTo>
                <a:lnTo>
                  <a:pt x="19935" y="9840"/>
                </a:lnTo>
                <a:lnTo>
                  <a:pt x="20323" y="9955"/>
                </a:lnTo>
                <a:lnTo>
                  <a:pt x="20710" y="10085"/>
                </a:lnTo>
                <a:lnTo>
                  <a:pt x="21097" y="10230"/>
                </a:lnTo>
                <a:lnTo>
                  <a:pt x="21368" y="10395"/>
                </a:lnTo>
                <a:lnTo>
                  <a:pt x="21523" y="10585"/>
                </a:lnTo>
                <a:lnTo>
                  <a:pt x="21600" y="10795"/>
                </a:lnTo>
                <a:lnTo>
                  <a:pt x="21523" y="11015"/>
                </a:lnTo>
                <a:lnTo>
                  <a:pt x="21368" y="11205"/>
                </a:lnTo>
                <a:lnTo>
                  <a:pt x="21097" y="11370"/>
                </a:lnTo>
                <a:lnTo>
                  <a:pt x="20710" y="11515"/>
                </a:lnTo>
                <a:lnTo>
                  <a:pt x="20323" y="11645"/>
                </a:lnTo>
                <a:lnTo>
                  <a:pt x="19935" y="11760"/>
                </a:lnTo>
                <a:lnTo>
                  <a:pt x="19006" y="12000"/>
                </a:lnTo>
                <a:lnTo>
                  <a:pt x="18542" y="12115"/>
                </a:lnTo>
                <a:lnTo>
                  <a:pt x="18155" y="12245"/>
                </a:lnTo>
                <a:lnTo>
                  <a:pt x="17806" y="12390"/>
                </a:lnTo>
                <a:lnTo>
                  <a:pt x="17535" y="12555"/>
                </a:lnTo>
                <a:lnTo>
                  <a:pt x="17342" y="12745"/>
                </a:lnTo>
                <a:lnTo>
                  <a:pt x="17303" y="12960"/>
                </a:lnTo>
                <a:lnTo>
                  <a:pt x="17342" y="13175"/>
                </a:lnTo>
                <a:lnTo>
                  <a:pt x="17535" y="13365"/>
                </a:lnTo>
                <a:lnTo>
                  <a:pt x="17806" y="13530"/>
                </a:lnTo>
                <a:lnTo>
                  <a:pt x="18155" y="13675"/>
                </a:lnTo>
                <a:lnTo>
                  <a:pt x="18542" y="13805"/>
                </a:lnTo>
                <a:lnTo>
                  <a:pt x="19006" y="13920"/>
                </a:lnTo>
                <a:lnTo>
                  <a:pt x="19935" y="14160"/>
                </a:lnTo>
                <a:lnTo>
                  <a:pt x="20323" y="14275"/>
                </a:lnTo>
                <a:lnTo>
                  <a:pt x="20710" y="14405"/>
                </a:lnTo>
                <a:lnTo>
                  <a:pt x="21097" y="14550"/>
                </a:lnTo>
                <a:lnTo>
                  <a:pt x="21368" y="14715"/>
                </a:lnTo>
                <a:lnTo>
                  <a:pt x="21523" y="14905"/>
                </a:lnTo>
                <a:lnTo>
                  <a:pt x="21600" y="15120"/>
                </a:lnTo>
                <a:lnTo>
                  <a:pt x="21523" y="15335"/>
                </a:lnTo>
                <a:lnTo>
                  <a:pt x="21368" y="15525"/>
                </a:lnTo>
                <a:lnTo>
                  <a:pt x="21097" y="15690"/>
                </a:lnTo>
                <a:lnTo>
                  <a:pt x="20710" y="15835"/>
                </a:lnTo>
                <a:lnTo>
                  <a:pt x="20323" y="15965"/>
                </a:lnTo>
                <a:lnTo>
                  <a:pt x="19935" y="16080"/>
                </a:lnTo>
                <a:lnTo>
                  <a:pt x="19006" y="16320"/>
                </a:lnTo>
                <a:lnTo>
                  <a:pt x="18542" y="16435"/>
                </a:lnTo>
                <a:lnTo>
                  <a:pt x="18155" y="16565"/>
                </a:lnTo>
                <a:lnTo>
                  <a:pt x="17806" y="16710"/>
                </a:lnTo>
                <a:lnTo>
                  <a:pt x="17535" y="16875"/>
                </a:lnTo>
                <a:lnTo>
                  <a:pt x="17342" y="17065"/>
                </a:lnTo>
                <a:lnTo>
                  <a:pt x="17303" y="17280"/>
                </a:lnTo>
                <a:lnTo>
                  <a:pt x="17342" y="17495"/>
                </a:lnTo>
                <a:lnTo>
                  <a:pt x="17535" y="17685"/>
                </a:lnTo>
                <a:lnTo>
                  <a:pt x="17806" y="17850"/>
                </a:lnTo>
                <a:lnTo>
                  <a:pt x="18155" y="17995"/>
                </a:lnTo>
                <a:lnTo>
                  <a:pt x="18542" y="18125"/>
                </a:lnTo>
                <a:lnTo>
                  <a:pt x="19006" y="18240"/>
                </a:lnTo>
                <a:lnTo>
                  <a:pt x="19935" y="18480"/>
                </a:lnTo>
                <a:lnTo>
                  <a:pt x="20323" y="18595"/>
                </a:lnTo>
                <a:lnTo>
                  <a:pt x="20710" y="18725"/>
                </a:lnTo>
                <a:lnTo>
                  <a:pt x="21097" y="18870"/>
                </a:lnTo>
                <a:lnTo>
                  <a:pt x="21368" y="19035"/>
                </a:lnTo>
                <a:lnTo>
                  <a:pt x="21523" y="19225"/>
                </a:lnTo>
                <a:lnTo>
                  <a:pt x="21600" y="19440"/>
                </a:lnTo>
                <a:lnTo>
                  <a:pt x="21523" y="19655"/>
                </a:lnTo>
                <a:lnTo>
                  <a:pt x="21368" y="19845"/>
                </a:lnTo>
                <a:lnTo>
                  <a:pt x="21097" y="20010"/>
                </a:lnTo>
                <a:lnTo>
                  <a:pt x="20710" y="20155"/>
                </a:lnTo>
                <a:lnTo>
                  <a:pt x="20323" y="20285"/>
                </a:lnTo>
                <a:lnTo>
                  <a:pt x="19935" y="20400"/>
                </a:lnTo>
                <a:lnTo>
                  <a:pt x="19006" y="20640"/>
                </a:lnTo>
                <a:lnTo>
                  <a:pt x="18542" y="20755"/>
                </a:lnTo>
                <a:lnTo>
                  <a:pt x="18155" y="20885"/>
                </a:lnTo>
                <a:lnTo>
                  <a:pt x="17806" y="21030"/>
                </a:lnTo>
                <a:lnTo>
                  <a:pt x="17535" y="21195"/>
                </a:lnTo>
                <a:lnTo>
                  <a:pt x="17342" y="21385"/>
                </a:lnTo>
                <a:lnTo>
                  <a:pt x="1730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3F3F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right edge borderRectangle 11"/>
          <p:cNvSpPr/>
          <p:nvPr/>
        </p:nvSpPr>
        <p:spPr>
          <a:xfrm>
            <a:off x="11908535" y="0"/>
            <a:ext cx="28346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</p:spPr>
        <p:txBody>
          <a:bodyPr/>
          <a:lstStyle>
            <a:lvl1pPr>
              <a:buClr>
                <a:srgbClr val="F3F3F2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3F3F2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3F3F2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3F3F2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3F3F2"/>
              </a:buCl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xfrm>
            <a:off x="1252727" y="381000"/>
            <a:ext cx="10172701" cy="149351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1251677" y="2199632"/>
            <a:ext cx="4800601" cy="63253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b="1" cap="all" spc="200" sz="1900">
                <a:solidFill>
                  <a:srgbClr val="2A1A00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b="1" cap="all" spc="200" sz="1900">
                <a:solidFill>
                  <a:srgbClr val="2A1A00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FontTx/>
              <a:buNone/>
              <a:defRPr b="1" cap="all" spc="200" sz="1900">
                <a:solidFill>
                  <a:srgbClr val="2A1A00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FontTx/>
              <a:buNone/>
              <a:defRPr b="1" cap="all" spc="200" sz="1900">
                <a:solidFill>
                  <a:srgbClr val="2A1A00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FontTx/>
              <a:buNone/>
              <a:defRPr b="1" cap="all" spc="200" sz="1900">
                <a:solidFill>
                  <a:srgbClr val="2A1A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4"/>
          <p:cNvSpPr/>
          <p:nvPr>
            <p:ph type="body" sz="quarter" idx="21"/>
          </p:nvPr>
        </p:nvSpPr>
        <p:spPr>
          <a:xfrm>
            <a:off x="6633864" y="2199633"/>
            <a:ext cx="4800601" cy="632529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  <a:defRPr b="1" cap="all" spc="200" sz="1900">
                <a:solidFill>
                  <a:srgbClr val="2A1A00"/>
                </a:solidFill>
              </a:defRPr>
            </a:pP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ight scallop background shapeFreeform 11"/>
          <p:cNvSpPr/>
          <p:nvPr/>
        </p:nvSpPr>
        <p:spPr>
          <a:xfrm>
            <a:off x="7389811" y="0"/>
            <a:ext cx="4802189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21" y="21390"/>
                </a:lnTo>
                <a:lnTo>
                  <a:pt x="57" y="21215"/>
                </a:lnTo>
                <a:lnTo>
                  <a:pt x="100" y="21050"/>
                </a:lnTo>
                <a:lnTo>
                  <a:pt x="243" y="20780"/>
                </a:lnTo>
                <a:lnTo>
                  <a:pt x="328" y="20665"/>
                </a:lnTo>
                <a:lnTo>
                  <a:pt x="493" y="20435"/>
                </a:lnTo>
                <a:lnTo>
                  <a:pt x="571" y="20310"/>
                </a:lnTo>
                <a:lnTo>
                  <a:pt x="643" y="20180"/>
                </a:lnTo>
                <a:lnTo>
                  <a:pt x="707" y="20035"/>
                </a:lnTo>
                <a:lnTo>
                  <a:pt x="757" y="19880"/>
                </a:lnTo>
                <a:lnTo>
                  <a:pt x="793" y="19690"/>
                </a:lnTo>
                <a:lnTo>
                  <a:pt x="807" y="19475"/>
                </a:lnTo>
                <a:lnTo>
                  <a:pt x="793" y="19255"/>
                </a:lnTo>
                <a:lnTo>
                  <a:pt x="757" y="19075"/>
                </a:lnTo>
                <a:lnTo>
                  <a:pt x="707" y="18910"/>
                </a:lnTo>
                <a:lnTo>
                  <a:pt x="643" y="18760"/>
                </a:lnTo>
                <a:lnTo>
                  <a:pt x="571" y="18630"/>
                </a:lnTo>
                <a:lnTo>
                  <a:pt x="486" y="18510"/>
                </a:lnTo>
                <a:lnTo>
                  <a:pt x="400" y="18395"/>
                </a:lnTo>
                <a:lnTo>
                  <a:pt x="314" y="18275"/>
                </a:lnTo>
                <a:lnTo>
                  <a:pt x="236" y="18150"/>
                </a:lnTo>
                <a:lnTo>
                  <a:pt x="157" y="18020"/>
                </a:lnTo>
                <a:lnTo>
                  <a:pt x="93" y="17875"/>
                </a:lnTo>
                <a:lnTo>
                  <a:pt x="50" y="17710"/>
                </a:lnTo>
                <a:lnTo>
                  <a:pt x="7" y="17520"/>
                </a:lnTo>
                <a:lnTo>
                  <a:pt x="0" y="17305"/>
                </a:lnTo>
                <a:lnTo>
                  <a:pt x="7" y="17090"/>
                </a:lnTo>
                <a:lnTo>
                  <a:pt x="50" y="16900"/>
                </a:lnTo>
                <a:lnTo>
                  <a:pt x="93" y="16735"/>
                </a:lnTo>
                <a:lnTo>
                  <a:pt x="157" y="16595"/>
                </a:lnTo>
                <a:lnTo>
                  <a:pt x="236" y="16460"/>
                </a:lnTo>
                <a:lnTo>
                  <a:pt x="314" y="16335"/>
                </a:lnTo>
                <a:lnTo>
                  <a:pt x="400" y="16220"/>
                </a:lnTo>
                <a:lnTo>
                  <a:pt x="486" y="16110"/>
                </a:lnTo>
                <a:lnTo>
                  <a:pt x="571" y="15985"/>
                </a:lnTo>
                <a:lnTo>
                  <a:pt x="643" y="15855"/>
                </a:lnTo>
                <a:lnTo>
                  <a:pt x="707" y="15710"/>
                </a:lnTo>
                <a:lnTo>
                  <a:pt x="757" y="15545"/>
                </a:lnTo>
                <a:lnTo>
                  <a:pt x="793" y="15355"/>
                </a:lnTo>
                <a:lnTo>
                  <a:pt x="807" y="15140"/>
                </a:lnTo>
                <a:lnTo>
                  <a:pt x="793" y="14925"/>
                </a:lnTo>
                <a:lnTo>
                  <a:pt x="757" y="14735"/>
                </a:lnTo>
                <a:lnTo>
                  <a:pt x="707" y="14570"/>
                </a:lnTo>
                <a:lnTo>
                  <a:pt x="643" y="14425"/>
                </a:lnTo>
                <a:lnTo>
                  <a:pt x="571" y="14290"/>
                </a:lnTo>
                <a:lnTo>
                  <a:pt x="486" y="14170"/>
                </a:lnTo>
                <a:lnTo>
                  <a:pt x="314" y="13935"/>
                </a:lnTo>
                <a:lnTo>
                  <a:pt x="236" y="13815"/>
                </a:lnTo>
                <a:lnTo>
                  <a:pt x="157" y="13680"/>
                </a:lnTo>
                <a:lnTo>
                  <a:pt x="93" y="13535"/>
                </a:lnTo>
                <a:lnTo>
                  <a:pt x="50" y="13370"/>
                </a:lnTo>
                <a:lnTo>
                  <a:pt x="7" y="13185"/>
                </a:lnTo>
                <a:lnTo>
                  <a:pt x="0" y="12965"/>
                </a:lnTo>
                <a:lnTo>
                  <a:pt x="7" y="12750"/>
                </a:lnTo>
                <a:lnTo>
                  <a:pt x="50" y="12560"/>
                </a:lnTo>
                <a:lnTo>
                  <a:pt x="93" y="12395"/>
                </a:lnTo>
                <a:lnTo>
                  <a:pt x="157" y="12255"/>
                </a:lnTo>
                <a:lnTo>
                  <a:pt x="236" y="12120"/>
                </a:lnTo>
                <a:lnTo>
                  <a:pt x="314" y="12005"/>
                </a:lnTo>
                <a:lnTo>
                  <a:pt x="486" y="11770"/>
                </a:lnTo>
                <a:lnTo>
                  <a:pt x="571" y="11645"/>
                </a:lnTo>
                <a:lnTo>
                  <a:pt x="643" y="11515"/>
                </a:lnTo>
                <a:lnTo>
                  <a:pt x="707" y="11370"/>
                </a:lnTo>
                <a:lnTo>
                  <a:pt x="757" y="11205"/>
                </a:lnTo>
                <a:lnTo>
                  <a:pt x="793" y="11015"/>
                </a:lnTo>
                <a:lnTo>
                  <a:pt x="807" y="10795"/>
                </a:lnTo>
                <a:lnTo>
                  <a:pt x="793" y="10585"/>
                </a:lnTo>
                <a:lnTo>
                  <a:pt x="757" y="10395"/>
                </a:lnTo>
                <a:lnTo>
                  <a:pt x="707" y="10230"/>
                </a:lnTo>
                <a:lnTo>
                  <a:pt x="643" y="10085"/>
                </a:lnTo>
                <a:lnTo>
                  <a:pt x="571" y="9955"/>
                </a:lnTo>
                <a:lnTo>
                  <a:pt x="486" y="9830"/>
                </a:lnTo>
                <a:lnTo>
                  <a:pt x="400" y="9715"/>
                </a:lnTo>
                <a:lnTo>
                  <a:pt x="314" y="9595"/>
                </a:lnTo>
                <a:lnTo>
                  <a:pt x="236" y="9480"/>
                </a:lnTo>
                <a:lnTo>
                  <a:pt x="157" y="9345"/>
                </a:lnTo>
                <a:lnTo>
                  <a:pt x="93" y="9205"/>
                </a:lnTo>
                <a:lnTo>
                  <a:pt x="50" y="9035"/>
                </a:lnTo>
                <a:lnTo>
                  <a:pt x="7" y="8850"/>
                </a:lnTo>
                <a:lnTo>
                  <a:pt x="0" y="8635"/>
                </a:lnTo>
                <a:lnTo>
                  <a:pt x="7" y="8415"/>
                </a:lnTo>
                <a:lnTo>
                  <a:pt x="50" y="8230"/>
                </a:lnTo>
                <a:lnTo>
                  <a:pt x="93" y="8065"/>
                </a:lnTo>
                <a:lnTo>
                  <a:pt x="157" y="7915"/>
                </a:lnTo>
                <a:lnTo>
                  <a:pt x="236" y="7785"/>
                </a:lnTo>
                <a:lnTo>
                  <a:pt x="314" y="7665"/>
                </a:lnTo>
                <a:lnTo>
                  <a:pt x="400" y="7545"/>
                </a:lnTo>
                <a:lnTo>
                  <a:pt x="486" y="7430"/>
                </a:lnTo>
                <a:lnTo>
                  <a:pt x="571" y="7305"/>
                </a:lnTo>
                <a:lnTo>
                  <a:pt x="643" y="7175"/>
                </a:lnTo>
                <a:lnTo>
                  <a:pt x="707" y="7030"/>
                </a:lnTo>
                <a:lnTo>
                  <a:pt x="757" y="6865"/>
                </a:lnTo>
                <a:lnTo>
                  <a:pt x="793" y="6675"/>
                </a:lnTo>
                <a:lnTo>
                  <a:pt x="807" y="6460"/>
                </a:lnTo>
                <a:lnTo>
                  <a:pt x="793" y="6245"/>
                </a:lnTo>
                <a:lnTo>
                  <a:pt x="757" y="6055"/>
                </a:lnTo>
                <a:lnTo>
                  <a:pt x="707" y="5890"/>
                </a:lnTo>
                <a:lnTo>
                  <a:pt x="643" y="5745"/>
                </a:lnTo>
                <a:lnTo>
                  <a:pt x="571" y="5615"/>
                </a:lnTo>
                <a:lnTo>
                  <a:pt x="486" y="5490"/>
                </a:lnTo>
                <a:lnTo>
                  <a:pt x="400" y="5380"/>
                </a:lnTo>
                <a:lnTo>
                  <a:pt x="314" y="5265"/>
                </a:lnTo>
                <a:lnTo>
                  <a:pt x="236" y="5140"/>
                </a:lnTo>
                <a:lnTo>
                  <a:pt x="157" y="5005"/>
                </a:lnTo>
                <a:lnTo>
                  <a:pt x="93" y="4865"/>
                </a:lnTo>
                <a:lnTo>
                  <a:pt x="50" y="4700"/>
                </a:lnTo>
                <a:lnTo>
                  <a:pt x="7" y="4510"/>
                </a:lnTo>
                <a:lnTo>
                  <a:pt x="0" y="4295"/>
                </a:lnTo>
                <a:lnTo>
                  <a:pt x="7" y="4080"/>
                </a:lnTo>
                <a:lnTo>
                  <a:pt x="50" y="3890"/>
                </a:lnTo>
                <a:lnTo>
                  <a:pt x="93" y="3725"/>
                </a:lnTo>
                <a:lnTo>
                  <a:pt x="157" y="3580"/>
                </a:lnTo>
                <a:lnTo>
                  <a:pt x="236" y="3450"/>
                </a:lnTo>
                <a:lnTo>
                  <a:pt x="314" y="3325"/>
                </a:lnTo>
                <a:lnTo>
                  <a:pt x="400" y="3205"/>
                </a:lnTo>
                <a:lnTo>
                  <a:pt x="486" y="3090"/>
                </a:lnTo>
                <a:lnTo>
                  <a:pt x="571" y="2970"/>
                </a:lnTo>
                <a:lnTo>
                  <a:pt x="643" y="2840"/>
                </a:lnTo>
                <a:lnTo>
                  <a:pt x="707" y="2690"/>
                </a:lnTo>
                <a:lnTo>
                  <a:pt x="757" y="2525"/>
                </a:lnTo>
                <a:lnTo>
                  <a:pt x="793" y="2345"/>
                </a:lnTo>
                <a:lnTo>
                  <a:pt x="807" y="2120"/>
                </a:lnTo>
                <a:lnTo>
                  <a:pt x="793" y="1910"/>
                </a:lnTo>
                <a:lnTo>
                  <a:pt x="757" y="1720"/>
                </a:lnTo>
                <a:lnTo>
                  <a:pt x="707" y="1565"/>
                </a:lnTo>
                <a:lnTo>
                  <a:pt x="643" y="1420"/>
                </a:lnTo>
                <a:lnTo>
                  <a:pt x="571" y="1290"/>
                </a:lnTo>
                <a:lnTo>
                  <a:pt x="493" y="1165"/>
                </a:lnTo>
                <a:lnTo>
                  <a:pt x="328" y="935"/>
                </a:lnTo>
                <a:lnTo>
                  <a:pt x="243" y="820"/>
                </a:lnTo>
                <a:lnTo>
                  <a:pt x="100" y="550"/>
                </a:lnTo>
                <a:lnTo>
                  <a:pt x="57" y="385"/>
                </a:lnTo>
                <a:lnTo>
                  <a:pt x="21" y="210"/>
                </a:lnTo>
                <a:lnTo>
                  <a:pt x="0" y="0"/>
                </a:lnTo>
                <a:close/>
              </a:path>
            </a:pathLst>
          </a:cu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Title Text"/>
          <p:cNvSpPr txBox="1"/>
          <p:nvPr>
            <p:ph type="title"/>
          </p:nvPr>
        </p:nvSpPr>
        <p:spPr>
          <a:xfrm>
            <a:off x="8337884" y="457198"/>
            <a:ext cx="3092116" cy="119667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spc="300" sz="1900">
                <a:solidFill>
                  <a:schemeClr val="accent1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765050" y="920376"/>
            <a:ext cx="6158419" cy="49851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Text Placeholder 3"/>
          <p:cNvSpPr/>
          <p:nvPr>
            <p:ph type="body" sz="quarter" idx="21"/>
          </p:nvPr>
        </p:nvSpPr>
        <p:spPr>
          <a:xfrm>
            <a:off x="8337884" y="1741335"/>
            <a:ext cx="3092116" cy="416416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1600">
                <a:solidFill>
                  <a:srgbClr val="F3F3F2"/>
                </a:solidFill>
              </a:defRPr>
            </a:pPr>
          </a:p>
        </p:txBody>
      </p:sp>
      <p:sp>
        <p:nvSpPr>
          <p:cNvPr id="94" name="left edge border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649814" y="6413957"/>
            <a:ext cx="273656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scallop edgeFreeform 6"/>
          <p:cNvSpPr/>
          <p:nvPr/>
        </p:nvSpPr>
        <p:spPr>
          <a:xfrm>
            <a:off x="0" y="0"/>
            <a:ext cx="88582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303" y="0"/>
                </a:lnTo>
                <a:lnTo>
                  <a:pt x="17342" y="215"/>
                </a:lnTo>
                <a:lnTo>
                  <a:pt x="17535" y="405"/>
                </a:lnTo>
                <a:lnTo>
                  <a:pt x="17806" y="570"/>
                </a:lnTo>
                <a:lnTo>
                  <a:pt x="18155" y="715"/>
                </a:lnTo>
                <a:lnTo>
                  <a:pt x="18542" y="845"/>
                </a:lnTo>
                <a:lnTo>
                  <a:pt x="19006" y="960"/>
                </a:lnTo>
                <a:lnTo>
                  <a:pt x="19935" y="1200"/>
                </a:lnTo>
                <a:lnTo>
                  <a:pt x="20323" y="1315"/>
                </a:lnTo>
                <a:lnTo>
                  <a:pt x="20710" y="1445"/>
                </a:lnTo>
                <a:lnTo>
                  <a:pt x="21097" y="1590"/>
                </a:lnTo>
                <a:lnTo>
                  <a:pt x="21368" y="1755"/>
                </a:lnTo>
                <a:lnTo>
                  <a:pt x="21523" y="1945"/>
                </a:lnTo>
                <a:lnTo>
                  <a:pt x="21600" y="2160"/>
                </a:lnTo>
                <a:lnTo>
                  <a:pt x="21523" y="2375"/>
                </a:lnTo>
                <a:lnTo>
                  <a:pt x="21368" y="2565"/>
                </a:lnTo>
                <a:lnTo>
                  <a:pt x="21097" y="2730"/>
                </a:lnTo>
                <a:lnTo>
                  <a:pt x="20710" y="2875"/>
                </a:lnTo>
                <a:lnTo>
                  <a:pt x="20323" y="3005"/>
                </a:lnTo>
                <a:lnTo>
                  <a:pt x="19935" y="3120"/>
                </a:lnTo>
                <a:lnTo>
                  <a:pt x="19006" y="3360"/>
                </a:lnTo>
                <a:lnTo>
                  <a:pt x="18542" y="3475"/>
                </a:lnTo>
                <a:lnTo>
                  <a:pt x="18155" y="3605"/>
                </a:lnTo>
                <a:lnTo>
                  <a:pt x="17806" y="3750"/>
                </a:lnTo>
                <a:lnTo>
                  <a:pt x="17535" y="3915"/>
                </a:lnTo>
                <a:lnTo>
                  <a:pt x="17342" y="4105"/>
                </a:lnTo>
                <a:lnTo>
                  <a:pt x="17303" y="4320"/>
                </a:lnTo>
                <a:lnTo>
                  <a:pt x="17342" y="4535"/>
                </a:lnTo>
                <a:lnTo>
                  <a:pt x="17535" y="4725"/>
                </a:lnTo>
                <a:lnTo>
                  <a:pt x="17806" y="4890"/>
                </a:lnTo>
                <a:lnTo>
                  <a:pt x="18155" y="5035"/>
                </a:lnTo>
                <a:lnTo>
                  <a:pt x="18542" y="5165"/>
                </a:lnTo>
                <a:lnTo>
                  <a:pt x="19006" y="5280"/>
                </a:lnTo>
                <a:lnTo>
                  <a:pt x="19935" y="5520"/>
                </a:lnTo>
                <a:lnTo>
                  <a:pt x="20323" y="5635"/>
                </a:lnTo>
                <a:lnTo>
                  <a:pt x="20710" y="5765"/>
                </a:lnTo>
                <a:lnTo>
                  <a:pt x="21097" y="5910"/>
                </a:lnTo>
                <a:lnTo>
                  <a:pt x="21368" y="6075"/>
                </a:lnTo>
                <a:lnTo>
                  <a:pt x="21523" y="6265"/>
                </a:lnTo>
                <a:lnTo>
                  <a:pt x="21600" y="6480"/>
                </a:lnTo>
                <a:lnTo>
                  <a:pt x="21523" y="6695"/>
                </a:lnTo>
                <a:lnTo>
                  <a:pt x="21368" y="6885"/>
                </a:lnTo>
                <a:lnTo>
                  <a:pt x="21097" y="7050"/>
                </a:lnTo>
                <a:lnTo>
                  <a:pt x="20710" y="7195"/>
                </a:lnTo>
                <a:lnTo>
                  <a:pt x="20323" y="7325"/>
                </a:lnTo>
                <a:lnTo>
                  <a:pt x="19935" y="7440"/>
                </a:lnTo>
                <a:lnTo>
                  <a:pt x="19006" y="7680"/>
                </a:lnTo>
                <a:lnTo>
                  <a:pt x="18542" y="7795"/>
                </a:lnTo>
                <a:lnTo>
                  <a:pt x="18155" y="7925"/>
                </a:lnTo>
                <a:lnTo>
                  <a:pt x="17806" y="8070"/>
                </a:lnTo>
                <a:lnTo>
                  <a:pt x="17535" y="8235"/>
                </a:lnTo>
                <a:lnTo>
                  <a:pt x="17342" y="8425"/>
                </a:lnTo>
                <a:lnTo>
                  <a:pt x="17303" y="8640"/>
                </a:lnTo>
                <a:lnTo>
                  <a:pt x="17342" y="8855"/>
                </a:lnTo>
                <a:lnTo>
                  <a:pt x="17535" y="9045"/>
                </a:lnTo>
                <a:lnTo>
                  <a:pt x="17806" y="9210"/>
                </a:lnTo>
                <a:lnTo>
                  <a:pt x="18155" y="9355"/>
                </a:lnTo>
                <a:lnTo>
                  <a:pt x="18542" y="9485"/>
                </a:lnTo>
                <a:lnTo>
                  <a:pt x="19006" y="9600"/>
                </a:lnTo>
                <a:lnTo>
                  <a:pt x="19935" y="9840"/>
                </a:lnTo>
                <a:lnTo>
                  <a:pt x="20323" y="9955"/>
                </a:lnTo>
                <a:lnTo>
                  <a:pt x="20710" y="10085"/>
                </a:lnTo>
                <a:lnTo>
                  <a:pt x="21097" y="10230"/>
                </a:lnTo>
                <a:lnTo>
                  <a:pt x="21368" y="10395"/>
                </a:lnTo>
                <a:lnTo>
                  <a:pt x="21523" y="10585"/>
                </a:lnTo>
                <a:lnTo>
                  <a:pt x="21600" y="10795"/>
                </a:lnTo>
                <a:lnTo>
                  <a:pt x="21523" y="11015"/>
                </a:lnTo>
                <a:lnTo>
                  <a:pt x="21368" y="11205"/>
                </a:lnTo>
                <a:lnTo>
                  <a:pt x="21097" y="11370"/>
                </a:lnTo>
                <a:lnTo>
                  <a:pt x="20710" y="11515"/>
                </a:lnTo>
                <a:lnTo>
                  <a:pt x="20323" y="11645"/>
                </a:lnTo>
                <a:lnTo>
                  <a:pt x="19935" y="11760"/>
                </a:lnTo>
                <a:lnTo>
                  <a:pt x="19006" y="12000"/>
                </a:lnTo>
                <a:lnTo>
                  <a:pt x="18542" y="12115"/>
                </a:lnTo>
                <a:lnTo>
                  <a:pt x="18155" y="12245"/>
                </a:lnTo>
                <a:lnTo>
                  <a:pt x="17806" y="12390"/>
                </a:lnTo>
                <a:lnTo>
                  <a:pt x="17535" y="12555"/>
                </a:lnTo>
                <a:lnTo>
                  <a:pt x="17342" y="12745"/>
                </a:lnTo>
                <a:lnTo>
                  <a:pt x="17303" y="12960"/>
                </a:lnTo>
                <a:lnTo>
                  <a:pt x="17342" y="13175"/>
                </a:lnTo>
                <a:lnTo>
                  <a:pt x="17535" y="13365"/>
                </a:lnTo>
                <a:lnTo>
                  <a:pt x="17806" y="13530"/>
                </a:lnTo>
                <a:lnTo>
                  <a:pt x="18155" y="13675"/>
                </a:lnTo>
                <a:lnTo>
                  <a:pt x="18542" y="13805"/>
                </a:lnTo>
                <a:lnTo>
                  <a:pt x="19006" y="13920"/>
                </a:lnTo>
                <a:lnTo>
                  <a:pt x="19935" y="14160"/>
                </a:lnTo>
                <a:lnTo>
                  <a:pt x="20323" y="14275"/>
                </a:lnTo>
                <a:lnTo>
                  <a:pt x="20710" y="14405"/>
                </a:lnTo>
                <a:lnTo>
                  <a:pt x="21097" y="14550"/>
                </a:lnTo>
                <a:lnTo>
                  <a:pt x="21368" y="14715"/>
                </a:lnTo>
                <a:lnTo>
                  <a:pt x="21523" y="14905"/>
                </a:lnTo>
                <a:lnTo>
                  <a:pt x="21600" y="15120"/>
                </a:lnTo>
                <a:lnTo>
                  <a:pt x="21523" y="15335"/>
                </a:lnTo>
                <a:lnTo>
                  <a:pt x="21368" y="15525"/>
                </a:lnTo>
                <a:lnTo>
                  <a:pt x="21097" y="15690"/>
                </a:lnTo>
                <a:lnTo>
                  <a:pt x="20710" y="15835"/>
                </a:lnTo>
                <a:lnTo>
                  <a:pt x="20323" y="15965"/>
                </a:lnTo>
                <a:lnTo>
                  <a:pt x="19935" y="16080"/>
                </a:lnTo>
                <a:lnTo>
                  <a:pt x="19006" y="16320"/>
                </a:lnTo>
                <a:lnTo>
                  <a:pt x="18542" y="16435"/>
                </a:lnTo>
                <a:lnTo>
                  <a:pt x="18155" y="16565"/>
                </a:lnTo>
                <a:lnTo>
                  <a:pt x="17806" y="16710"/>
                </a:lnTo>
                <a:lnTo>
                  <a:pt x="17535" y="16875"/>
                </a:lnTo>
                <a:lnTo>
                  <a:pt x="17342" y="17065"/>
                </a:lnTo>
                <a:lnTo>
                  <a:pt x="17303" y="17280"/>
                </a:lnTo>
                <a:lnTo>
                  <a:pt x="17342" y="17495"/>
                </a:lnTo>
                <a:lnTo>
                  <a:pt x="17535" y="17685"/>
                </a:lnTo>
                <a:lnTo>
                  <a:pt x="17806" y="17850"/>
                </a:lnTo>
                <a:lnTo>
                  <a:pt x="18155" y="17995"/>
                </a:lnTo>
                <a:lnTo>
                  <a:pt x="18542" y="18125"/>
                </a:lnTo>
                <a:lnTo>
                  <a:pt x="19006" y="18240"/>
                </a:lnTo>
                <a:lnTo>
                  <a:pt x="19935" y="18480"/>
                </a:lnTo>
                <a:lnTo>
                  <a:pt x="20323" y="18595"/>
                </a:lnTo>
                <a:lnTo>
                  <a:pt x="20710" y="18725"/>
                </a:lnTo>
                <a:lnTo>
                  <a:pt x="21097" y="18870"/>
                </a:lnTo>
                <a:lnTo>
                  <a:pt x="21368" y="19035"/>
                </a:lnTo>
                <a:lnTo>
                  <a:pt x="21523" y="19225"/>
                </a:lnTo>
                <a:lnTo>
                  <a:pt x="21600" y="19440"/>
                </a:lnTo>
                <a:lnTo>
                  <a:pt x="21523" y="19655"/>
                </a:lnTo>
                <a:lnTo>
                  <a:pt x="21368" y="19845"/>
                </a:lnTo>
                <a:lnTo>
                  <a:pt x="21097" y="20010"/>
                </a:lnTo>
                <a:lnTo>
                  <a:pt x="20710" y="20155"/>
                </a:lnTo>
                <a:lnTo>
                  <a:pt x="20323" y="20285"/>
                </a:lnTo>
                <a:lnTo>
                  <a:pt x="19935" y="20400"/>
                </a:lnTo>
                <a:lnTo>
                  <a:pt x="19006" y="20640"/>
                </a:lnTo>
                <a:lnTo>
                  <a:pt x="18542" y="20755"/>
                </a:lnTo>
                <a:lnTo>
                  <a:pt x="18155" y="20885"/>
                </a:lnTo>
                <a:lnTo>
                  <a:pt x="17806" y="21030"/>
                </a:lnTo>
                <a:lnTo>
                  <a:pt x="17535" y="21195"/>
                </a:lnTo>
                <a:lnTo>
                  <a:pt x="17342" y="21385"/>
                </a:lnTo>
                <a:lnTo>
                  <a:pt x="1730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right edge borderRectangle 11"/>
          <p:cNvSpPr/>
          <p:nvPr/>
        </p:nvSpPr>
        <p:spPr>
          <a:xfrm>
            <a:off x="11908535" y="0"/>
            <a:ext cx="28346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251677" y="382384"/>
            <a:ext cx="10178324" cy="1492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156344" y="6413957"/>
            <a:ext cx="27365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5100" u="none">
          <a:solidFill>
            <a:srgbClr val="2A1A00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5100" u="none">
          <a:solidFill>
            <a:srgbClr val="2A1A00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5100" u="none">
          <a:solidFill>
            <a:srgbClr val="2A1A00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5100" u="none">
          <a:solidFill>
            <a:srgbClr val="2A1A00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5100" u="none">
          <a:solidFill>
            <a:srgbClr val="2A1A00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5100" u="none">
          <a:solidFill>
            <a:srgbClr val="2A1A00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5100" u="none">
          <a:solidFill>
            <a:srgbClr val="2A1A00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5100" u="none">
          <a:solidFill>
            <a:srgbClr val="2A1A00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5100" u="none">
          <a:solidFill>
            <a:srgbClr val="2A1A00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228600" marR="0" indent="-228600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595959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711200" marR="0" indent="-254000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/>
        <a:buChar char="–"/>
        <a:tabLst/>
        <a:defRPr b="0" baseline="0" cap="none" i="0" spc="0" strike="noStrike" sz="2000" u="none">
          <a:solidFill>
            <a:srgbClr val="595959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1200150" marR="0" indent="-285750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595959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1698171" marR="0" indent="-326571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/>
        <a:buChar char="–"/>
        <a:tabLst/>
        <a:defRPr b="0" baseline="0" cap="none" i="0" spc="0" strike="noStrike" sz="2000" u="none">
          <a:solidFill>
            <a:srgbClr val="595959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2155371" marR="0" indent="-326571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595959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2612571" marR="0" indent="-326571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/>
        <a:buChar char="–"/>
        <a:tabLst/>
        <a:defRPr b="0" baseline="0" cap="none" i="0" spc="0" strike="noStrike" sz="2000" u="none">
          <a:solidFill>
            <a:srgbClr val="595959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3069771" marR="0" indent="-326571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595959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3526971" marR="0" indent="-326571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/>
        <a:buChar char="–"/>
        <a:tabLst/>
        <a:defRPr b="0" baseline="0" cap="none" i="0" spc="0" strike="noStrike" sz="2000" u="none">
          <a:solidFill>
            <a:srgbClr val="595959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3984171" marR="0" indent="-326571" algn="l" defTabSz="914400" rtl="0" latinLnBrk="0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595959"/>
          </a:solidFill>
          <a:uFillTx/>
          <a:latin typeface="Gill Sans MT"/>
          <a:ea typeface="Gill Sans MT"/>
          <a:cs typeface="Gill Sans MT"/>
          <a:sym typeface="Gill Sans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riam_Natal@dekalbschoolsga.org" TargetMode="External"/><Relationship Id="rId3" Type="http://schemas.openxmlformats.org/officeDocument/2006/relationships/hyperlink" Target="mailto:http://wadsworthes.dekalb.k12.ga.us/MiriamNatal.aspx" TargetMode="External"/><Relationship Id="rId4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adsworthes.dekalb.k12.ga.us/MelissaSanders.aspx" TargetMode="External"/><Relationship Id="rId3" Type="http://schemas.openxmlformats.org/officeDocument/2006/relationships/hyperlink" Target="mailto:Miriam_Natal@dekalbschoolsga.org" TargetMode="External"/><Relationship Id="rId4" Type="http://schemas.openxmlformats.org/officeDocument/2006/relationships/hyperlink" Target="http://wadsworthes.dekalb.k12.ga.us/Syllabus.aspx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edra_Jemison@dekalbschoolsga.org" TargetMode="External"/><Relationship Id="rId3" Type="http://schemas.openxmlformats.org/officeDocument/2006/relationships/hyperlink" Target="mailto:gloria_jones@dekalbschoolsga.org" TargetMode="External"/><Relationship Id="rId4" Type="http://schemas.openxmlformats.org/officeDocument/2006/relationships/hyperlink" Target="mailto:Michele_Lynch@dekalbschoolsga.org" TargetMode="External"/><Relationship Id="rId5" Type="http://schemas.openxmlformats.org/officeDocument/2006/relationships/hyperlink" Target="mailto:Lashandria_Jones@dekalbschoolsga.org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Ariel_S_Berry@dekalbschoolsga.org" TargetMode="External"/><Relationship Id="rId3" Type="http://schemas.openxmlformats.org/officeDocument/2006/relationships/hyperlink" Target="mailto:sharon_s_mcnabb@dekalbschoolsga.org" TargetMode="External"/><Relationship Id="rId4" Type="http://schemas.openxmlformats.org/officeDocument/2006/relationships/hyperlink" Target="mailto:melissa_c_sanders@dekalbschoolsga.org" TargetMode="External"/><Relationship Id="rId5" Type="http://schemas.openxmlformats.org/officeDocument/2006/relationships/hyperlink" Target="mailto:mkatherine_roseberry@dekalbschoolsga.org" TargetMode="External"/><Relationship Id="rId6" Type="http://schemas.openxmlformats.org/officeDocument/2006/relationships/hyperlink" Target="mailto:Don_Jackson@dekalbschoolsga.org" TargetMode="External"/><Relationship Id="rId7" Type="http://schemas.openxmlformats.org/officeDocument/2006/relationships/hyperlink" Target="mailto:Will_D_Hayes@dekalbschoolsga.org" TargetMode="External"/><Relationship Id="rId8" Type="http://schemas.openxmlformats.org/officeDocument/2006/relationships/hyperlink" Target="mailto:miriam_natal@dekalbschoolsga.org" TargetMode="External"/><Relationship Id="rId9" Type="http://schemas.openxmlformats.org/officeDocument/2006/relationships/hyperlink" Target="mailto:robert_coln@dekalbschoolsga.org" TargetMode="External"/><Relationship Id="rId10" Type="http://schemas.openxmlformats.org/officeDocument/2006/relationships/hyperlink" Target="mailto:carlos_d_fowler@dekalbschoolsga.org" TargetMode="External"/><Relationship Id="rId11" Type="http://schemas.openxmlformats.org/officeDocument/2006/relationships/hyperlink" Target="mailto:kelly_b_schroeder@dekalbschoolsga.org" TargetMode="External"/><Relationship Id="rId12" Type="http://schemas.openxmlformats.org/officeDocument/2006/relationships/hyperlink" Target="mailto:Regina_Handy@dekalbschoolsga.org" TargetMode="External"/><Relationship Id="rId13" Type="http://schemas.openxmlformats.org/officeDocument/2006/relationships/hyperlink" Target="mailto:Charles_Barnes@dekalbschoolsga.org" TargetMode="External"/><Relationship Id="rId14" Type="http://schemas.openxmlformats.org/officeDocument/2006/relationships/hyperlink" Target="mailto:Jessica_Elswick@dekalbschoolsga.org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adsworthes.dekalb.k12.ga.us/SharonMcNabb.aspx" TargetMode="External"/><Relationship Id="rId3" Type="http://schemas.openxmlformats.org/officeDocument/2006/relationships/image" Target="../media/image1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7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Freeform 13"/>
          <p:cNvSpPr/>
          <p:nvPr/>
        </p:nvSpPr>
        <p:spPr>
          <a:xfrm flipH="1">
            <a:off x="141730" y="0"/>
            <a:ext cx="778961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59" y="275"/>
                </a:lnTo>
                <a:lnTo>
                  <a:pt x="115" y="550"/>
                </a:lnTo>
                <a:lnTo>
                  <a:pt x="171" y="830"/>
                </a:lnTo>
                <a:lnTo>
                  <a:pt x="220" y="1115"/>
                </a:lnTo>
                <a:lnTo>
                  <a:pt x="280" y="1390"/>
                </a:lnTo>
                <a:lnTo>
                  <a:pt x="343" y="1655"/>
                </a:lnTo>
                <a:lnTo>
                  <a:pt x="423" y="1905"/>
                </a:lnTo>
                <a:lnTo>
                  <a:pt x="517" y="2135"/>
                </a:lnTo>
                <a:lnTo>
                  <a:pt x="622" y="2330"/>
                </a:lnTo>
                <a:lnTo>
                  <a:pt x="738" y="2515"/>
                </a:lnTo>
                <a:lnTo>
                  <a:pt x="871" y="2685"/>
                </a:lnTo>
                <a:lnTo>
                  <a:pt x="1010" y="2855"/>
                </a:lnTo>
                <a:lnTo>
                  <a:pt x="1304" y="3175"/>
                </a:lnTo>
                <a:lnTo>
                  <a:pt x="1454" y="3340"/>
                </a:lnTo>
                <a:lnTo>
                  <a:pt x="1598" y="3500"/>
                </a:lnTo>
                <a:lnTo>
                  <a:pt x="1734" y="3670"/>
                </a:lnTo>
                <a:lnTo>
                  <a:pt x="1860" y="3855"/>
                </a:lnTo>
                <a:lnTo>
                  <a:pt x="1975" y="4040"/>
                </a:lnTo>
                <a:lnTo>
                  <a:pt x="2070" y="4240"/>
                </a:lnTo>
                <a:lnTo>
                  <a:pt x="2150" y="4465"/>
                </a:lnTo>
                <a:lnTo>
                  <a:pt x="2199" y="4685"/>
                </a:lnTo>
                <a:lnTo>
                  <a:pt x="2231" y="4930"/>
                </a:lnTo>
                <a:lnTo>
                  <a:pt x="2245" y="5170"/>
                </a:lnTo>
                <a:lnTo>
                  <a:pt x="2241" y="5425"/>
                </a:lnTo>
                <a:lnTo>
                  <a:pt x="2227" y="5680"/>
                </a:lnTo>
                <a:lnTo>
                  <a:pt x="2210" y="5945"/>
                </a:lnTo>
                <a:lnTo>
                  <a:pt x="2185" y="6210"/>
                </a:lnTo>
                <a:lnTo>
                  <a:pt x="2157" y="6475"/>
                </a:lnTo>
                <a:lnTo>
                  <a:pt x="2136" y="6740"/>
                </a:lnTo>
                <a:lnTo>
                  <a:pt x="2122" y="7005"/>
                </a:lnTo>
                <a:lnTo>
                  <a:pt x="2112" y="7260"/>
                </a:lnTo>
                <a:lnTo>
                  <a:pt x="2122" y="7510"/>
                </a:lnTo>
                <a:lnTo>
                  <a:pt x="2143" y="7755"/>
                </a:lnTo>
                <a:lnTo>
                  <a:pt x="2189" y="8010"/>
                </a:lnTo>
                <a:lnTo>
                  <a:pt x="2259" y="8260"/>
                </a:lnTo>
                <a:lnTo>
                  <a:pt x="2342" y="8510"/>
                </a:lnTo>
                <a:lnTo>
                  <a:pt x="2437" y="8760"/>
                </a:lnTo>
                <a:lnTo>
                  <a:pt x="2535" y="9005"/>
                </a:lnTo>
                <a:lnTo>
                  <a:pt x="2640" y="9255"/>
                </a:lnTo>
                <a:lnTo>
                  <a:pt x="2734" y="9505"/>
                </a:lnTo>
                <a:lnTo>
                  <a:pt x="2828" y="9760"/>
                </a:lnTo>
                <a:lnTo>
                  <a:pt x="2909" y="10015"/>
                </a:lnTo>
                <a:lnTo>
                  <a:pt x="2972" y="10270"/>
                </a:lnTo>
                <a:lnTo>
                  <a:pt x="3007" y="10530"/>
                </a:lnTo>
                <a:lnTo>
                  <a:pt x="3028" y="10800"/>
                </a:lnTo>
                <a:lnTo>
                  <a:pt x="3007" y="11070"/>
                </a:lnTo>
                <a:lnTo>
                  <a:pt x="2972" y="11330"/>
                </a:lnTo>
                <a:lnTo>
                  <a:pt x="2909" y="11585"/>
                </a:lnTo>
                <a:lnTo>
                  <a:pt x="2828" y="11840"/>
                </a:lnTo>
                <a:lnTo>
                  <a:pt x="2734" y="12095"/>
                </a:lnTo>
                <a:lnTo>
                  <a:pt x="2640" y="12345"/>
                </a:lnTo>
                <a:lnTo>
                  <a:pt x="2535" y="12595"/>
                </a:lnTo>
                <a:lnTo>
                  <a:pt x="2437" y="12840"/>
                </a:lnTo>
                <a:lnTo>
                  <a:pt x="2342" y="13090"/>
                </a:lnTo>
                <a:lnTo>
                  <a:pt x="2259" y="13340"/>
                </a:lnTo>
                <a:lnTo>
                  <a:pt x="2189" y="13590"/>
                </a:lnTo>
                <a:lnTo>
                  <a:pt x="2143" y="13845"/>
                </a:lnTo>
                <a:lnTo>
                  <a:pt x="2122" y="14090"/>
                </a:lnTo>
                <a:lnTo>
                  <a:pt x="2112" y="14340"/>
                </a:lnTo>
                <a:lnTo>
                  <a:pt x="2122" y="14595"/>
                </a:lnTo>
                <a:lnTo>
                  <a:pt x="2136" y="14860"/>
                </a:lnTo>
                <a:lnTo>
                  <a:pt x="2157" y="15125"/>
                </a:lnTo>
                <a:lnTo>
                  <a:pt x="2185" y="15390"/>
                </a:lnTo>
                <a:lnTo>
                  <a:pt x="2210" y="15655"/>
                </a:lnTo>
                <a:lnTo>
                  <a:pt x="2227" y="15920"/>
                </a:lnTo>
                <a:lnTo>
                  <a:pt x="2241" y="16175"/>
                </a:lnTo>
                <a:lnTo>
                  <a:pt x="2245" y="16430"/>
                </a:lnTo>
                <a:lnTo>
                  <a:pt x="2231" y="16670"/>
                </a:lnTo>
                <a:lnTo>
                  <a:pt x="2199" y="16915"/>
                </a:lnTo>
                <a:lnTo>
                  <a:pt x="2150" y="17135"/>
                </a:lnTo>
                <a:lnTo>
                  <a:pt x="2070" y="17360"/>
                </a:lnTo>
                <a:lnTo>
                  <a:pt x="1975" y="17560"/>
                </a:lnTo>
                <a:lnTo>
                  <a:pt x="1860" y="17745"/>
                </a:lnTo>
                <a:lnTo>
                  <a:pt x="1734" y="17930"/>
                </a:lnTo>
                <a:lnTo>
                  <a:pt x="1598" y="18100"/>
                </a:lnTo>
                <a:lnTo>
                  <a:pt x="1454" y="18260"/>
                </a:lnTo>
                <a:lnTo>
                  <a:pt x="1304" y="18425"/>
                </a:lnTo>
                <a:lnTo>
                  <a:pt x="1010" y="18745"/>
                </a:lnTo>
                <a:lnTo>
                  <a:pt x="871" y="18915"/>
                </a:lnTo>
                <a:lnTo>
                  <a:pt x="738" y="19085"/>
                </a:lnTo>
                <a:lnTo>
                  <a:pt x="622" y="19270"/>
                </a:lnTo>
                <a:lnTo>
                  <a:pt x="517" y="19465"/>
                </a:lnTo>
                <a:lnTo>
                  <a:pt x="423" y="19695"/>
                </a:lnTo>
                <a:lnTo>
                  <a:pt x="343" y="19945"/>
                </a:lnTo>
                <a:lnTo>
                  <a:pt x="280" y="20210"/>
                </a:lnTo>
                <a:lnTo>
                  <a:pt x="220" y="20485"/>
                </a:lnTo>
                <a:lnTo>
                  <a:pt x="171" y="20770"/>
                </a:lnTo>
                <a:lnTo>
                  <a:pt x="115" y="21050"/>
                </a:lnTo>
                <a:lnTo>
                  <a:pt x="59" y="2132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9" name="Title 1"/>
          <p:cNvSpPr txBox="1"/>
          <p:nvPr>
            <p:ph type="ctrTitle"/>
          </p:nvPr>
        </p:nvSpPr>
        <p:spPr>
          <a:xfrm>
            <a:off x="900816" y="554996"/>
            <a:ext cx="6008665" cy="4339178"/>
          </a:xfrm>
          <a:prstGeom prst="rect">
            <a:avLst/>
          </a:prstGeom>
        </p:spPr>
        <p:txBody>
          <a:bodyPr/>
          <a:lstStyle/>
          <a:p>
            <a:pPr algn="l">
              <a:defRPr sz="4800">
                <a:latin typeface="Rockwell"/>
                <a:ea typeface="Rockwell"/>
                <a:cs typeface="Rockwell"/>
                <a:sym typeface="Rockwell"/>
              </a:defRPr>
            </a:pPr>
            <a:r>
              <a:t>Welcome to</a:t>
            </a:r>
            <a:br/>
            <a:r>
              <a:t>Fifth Grade Curriculum Night</a:t>
            </a:r>
          </a:p>
        </p:txBody>
      </p:sp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6832" y="1470121"/>
            <a:ext cx="3995593" cy="3917757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ubtitle 2"/>
          <p:cNvSpPr txBox="1"/>
          <p:nvPr>
            <p:ph type="subTitle" sz="quarter" idx="1"/>
          </p:nvPr>
        </p:nvSpPr>
        <p:spPr>
          <a:xfrm>
            <a:off x="926927" y="5660571"/>
            <a:ext cx="6020628" cy="785905"/>
          </a:xfrm>
          <a:prstGeom prst="rect">
            <a:avLst/>
          </a:prstGeom>
        </p:spPr>
        <p:txBody>
          <a:bodyPr anchor="ctr"/>
          <a:lstStyle/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defTabSz="365760">
              <a:lnSpc>
                <a:spcPct val="72000"/>
              </a:lnSpc>
              <a:spcBef>
                <a:spcPts val="200"/>
              </a:spcBef>
              <a:defRPr b="0" spc="120" sz="96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Virtual Learning 2020</a:t>
            </a:r>
            <a:endParaRPr spc="160" sz="200"/>
          </a:p>
          <a:p>
            <a:pPr defTabSz="365760">
              <a:lnSpc>
                <a:spcPct val="72000"/>
              </a:lnSpc>
              <a:spcBef>
                <a:spcPts val="200"/>
              </a:spcBef>
              <a:defRPr b="0" spc="160" sz="384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  <a:p>
            <a:pPr algn="l" defTabSz="365760">
              <a:lnSpc>
                <a:spcPct val="72000"/>
              </a:lnSpc>
              <a:spcBef>
                <a:spcPts val="200"/>
              </a:spcBef>
              <a:defRPr b="0" spc="160" sz="200">
                <a:solidFill>
                  <a:srgbClr val="F3F3F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</a:p>
        </p:txBody>
      </p:sp>
      <p:sp>
        <p:nvSpPr>
          <p:cNvPr id="202" name="Rectangle 74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1"/>
          <p:cNvSpPr txBox="1"/>
          <p:nvPr>
            <p:ph type="title"/>
          </p:nvPr>
        </p:nvSpPr>
        <p:spPr>
          <a:xfrm>
            <a:off x="1049311" y="296421"/>
            <a:ext cx="6228413" cy="797862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624A59"/>
                </a:solidFill>
              </a:defRPr>
            </a:lvl1pPr>
          </a:lstStyle>
          <a:p>
            <a:pPr/>
            <a:r>
              <a:t>Fifth Grade SPANISH</a:t>
            </a:r>
          </a:p>
        </p:txBody>
      </p:sp>
      <p:sp>
        <p:nvSpPr>
          <p:cNvPr id="298" name="Content Placeholder 2"/>
          <p:cNvSpPr txBox="1"/>
          <p:nvPr>
            <p:ph type="body" idx="1"/>
          </p:nvPr>
        </p:nvSpPr>
        <p:spPr>
          <a:xfrm>
            <a:off x="944378" y="944380"/>
            <a:ext cx="8785160" cy="5617200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b="1" sz="2134">
                <a:solidFill>
                  <a:srgbClr val="000000"/>
                </a:solidFill>
              </a:defRPr>
            </a:pPr>
            <a:r>
              <a:t>CURRICULUM OVERVIEW (See the syllabus)</a:t>
            </a:r>
          </a:p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sz="2134">
                <a:solidFill>
                  <a:srgbClr val="000000"/>
                </a:solidFill>
              </a:defRPr>
            </a:pPr>
            <a:r>
              <a:t>Unit 1 – School, Jobs, Professions</a:t>
            </a:r>
          </a:p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sz="2134">
                <a:solidFill>
                  <a:srgbClr val="000000"/>
                </a:solidFill>
              </a:defRPr>
            </a:pPr>
            <a:r>
              <a:t>Unit 2 – Self</a:t>
            </a:r>
          </a:p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sz="2134">
                <a:solidFill>
                  <a:srgbClr val="000000"/>
                </a:solidFill>
              </a:defRPr>
            </a:pPr>
            <a:r>
              <a:t>Unit 3 – Family and Home</a:t>
            </a:r>
          </a:p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sz="2134">
                <a:solidFill>
                  <a:srgbClr val="000000"/>
                </a:solidFill>
              </a:defRPr>
            </a:pPr>
            <a:r>
              <a:t>Unit 4 – Stores and Shopping</a:t>
            </a:r>
          </a:p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sz="2134">
                <a:solidFill>
                  <a:srgbClr val="000000"/>
                </a:solidFill>
              </a:defRPr>
            </a:pPr>
            <a:r>
              <a:t>Unit 5 – Body and Health</a:t>
            </a:r>
          </a:p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sz="2134" u="sng">
                <a:solidFill>
                  <a:srgbClr val="000000"/>
                </a:solidFill>
              </a:defRPr>
            </a:pPr>
            <a:r>
              <a:t>Live Teaching Sessions</a:t>
            </a:r>
            <a:r>
              <a:rPr u="none"/>
              <a:t> – Microsoft Teams</a:t>
            </a:r>
            <a:endParaRPr u="none"/>
          </a:p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sz="2134" u="sng">
                <a:solidFill>
                  <a:srgbClr val="000000"/>
                </a:solidFill>
              </a:defRPr>
            </a:pPr>
            <a:r>
              <a:t>Live Teaching Interactions</a:t>
            </a:r>
            <a:r>
              <a:rPr u="none"/>
              <a:t> – Camera and mic off until instructed to turn on</a:t>
            </a:r>
            <a:endParaRPr u="none"/>
          </a:p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sz="2134" u="sng">
                <a:solidFill>
                  <a:srgbClr val="000000"/>
                </a:solidFill>
              </a:defRPr>
            </a:pPr>
            <a:r>
              <a:t>Live Session Classwork Practice</a:t>
            </a:r>
            <a:r>
              <a:rPr u="none"/>
              <a:t> – Microsoft Teams</a:t>
            </a:r>
            <a:endParaRPr u="none"/>
          </a:p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sz="2134" u="sng">
                <a:solidFill>
                  <a:srgbClr val="000000"/>
                </a:solidFill>
              </a:defRPr>
            </a:pPr>
            <a:r>
              <a:t>Assignments and Syllabus</a:t>
            </a:r>
            <a:r>
              <a:rPr u="none"/>
              <a:t> – Google Classroom</a:t>
            </a:r>
            <a:endParaRPr u="none"/>
          </a:p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sz="2134" u="sng">
                <a:solidFill>
                  <a:srgbClr val="000000"/>
                </a:solidFill>
              </a:defRPr>
            </a:pPr>
            <a:r>
              <a:t>Communication:  </a:t>
            </a:r>
            <a:r>
              <a:rPr u="none"/>
              <a:t>(Preference) email:  </a:t>
            </a:r>
            <a:r>
              <a:rPr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2" invalidUrl="" action="" tgtFrame="" tooltip="" history="1" highlightClick="0" endSnd="0"/>
              </a:rPr>
              <a:t>Miriam_Natal@dekalbschoolsga.org</a:t>
            </a:r>
            <a:r>
              <a:rPr u="none"/>
              <a:t>, Remind App</a:t>
            </a:r>
            <a:endParaRPr u="none"/>
          </a:p>
          <a:p>
            <a:pPr marL="221742" indent="-221742" defTabSz="886968">
              <a:lnSpc>
                <a:spcPct val="100000"/>
              </a:lnSpc>
              <a:spcBef>
                <a:spcPts val="600"/>
              </a:spcBef>
              <a:buSzTx/>
              <a:buNone/>
              <a:defRPr sz="2134">
                <a:solidFill>
                  <a:srgbClr val="000000"/>
                </a:solidFill>
              </a:defRPr>
            </a:pPr>
            <a:r>
              <a:t>Mrs. Natal’s webpage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3" invalidUrl="" action="" tgtFrame="" tooltip="" history="1" highlightClick="0" endSnd="0"/>
              </a:rPr>
              <a:t>wadsworthes.dekalb.k12.ga.us/MiriamNatal.aspx</a:t>
            </a:r>
          </a:p>
        </p:txBody>
      </p:sp>
      <p:pic>
        <p:nvPicPr>
          <p:cNvPr id="29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24650" y="944381"/>
            <a:ext cx="3522971" cy="2307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1"/>
          <p:cNvSpPr txBox="1"/>
          <p:nvPr>
            <p:ph type="title"/>
          </p:nvPr>
        </p:nvSpPr>
        <p:spPr>
          <a:xfrm>
            <a:off x="944536" y="305946"/>
            <a:ext cx="6228413" cy="797862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69120"/>
                </a:solidFill>
              </a:defRPr>
            </a:lvl1pPr>
          </a:lstStyle>
          <a:p>
            <a:pPr/>
            <a:r>
              <a:t>Fifth Grade science</a:t>
            </a:r>
          </a:p>
        </p:txBody>
      </p:sp>
      <p:sp>
        <p:nvSpPr>
          <p:cNvPr id="302" name="Content Placeholder 2"/>
          <p:cNvSpPr txBox="1"/>
          <p:nvPr>
            <p:ph type="body" sz="half" idx="1"/>
          </p:nvPr>
        </p:nvSpPr>
        <p:spPr>
          <a:xfrm>
            <a:off x="944379" y="944380"/>
            <a:ext cx="5636382" cy="56172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 b="1" sz="2500">
                <a:solidFill>
                  <a:srgbClr val="0070C0"/>
                </a:solidFill>
              </a:defRPr>
            </a:pPr>
            <a:r>
              <a:t>Ms. Sanders</a:t>
            </a:r>
            <a:endParaRPr sz="1200"/>
          </a:p>
          <a:p>
            <a:pPr marL="0" indent="0">
              <a:lnSpc>
                <a:spcPct val="80000"/>
              </a:lnSpc>
              <a:buSzTx/>
              <a:buNone/>
              <a:defRPr b="1" sz="1600"/>
            </a:pPr>
            <a:r>
              <a:t>Office hours are Tuesdays 1:15-2:00, Wednesdays 1:00-2:00, and Thursdays 2:00-2:30.</a:t>
            </a:r>
            <a:endParaRPr sz="2600"/>
          </a:p>
          <a:p>
            <a:pPr marL="0" indent="0">
              <a:lnSpc>
                <a:spcPct val="80000"/>
              </a:lnSpc>
              <a:buSzTx/>
              <a:buNone/>
              <a:defRPr b="1" sz="1600"/>
            </a:pP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2" invalidUrl="" action="" tgtFrame="" tooltip="" history="1" highlightClick="0" endSnd="0"/>
              </a:rPr>
              <a:t>Ms. Sanders' Webpage</a:t>
            </a:r>
            <a:endParaRPr sz="2600"/>
          </a:p>
          <a:p>
            <a:pPr marL="0" indent="0">
              <a:lnSpc>
                <a:spcPct val="80000"/>
              </a:lnSpc>
              <a:buSzTx/>
              <a:buNone/>
              <a:defRPr sz="1300">
                <a:solidFill>
                  <a:srgbClr val="000000"/>
                </a:solidFill>
              </a:defRPr>
            </a:pPr>
            <a:r>
              <a:t> </a:t>
            </a:r>
            <a:r>
              <a:rPr b="1"/>
              <a:t>CURRICULUM OVERVIEW </a:t>
            </a:r>
            <a:endParaRPr sz="2200"/>
          </a:p>
          <a:p>
            <a:pPr>
              <a:lnSpc>
                <a:spcPct val="80000"/>
              </a:lnSpc>
              <a:buSzTx/>
              <a:buNone/>
              <a:defRPr sz="1300">
                <a:solidFill>
                  <a:srgbClr val="000000"/>
                </a:solidFill>
              </a:defRPr>
            </a:pPr>
            <a:r>
              <a:t>Unit1 – Classification</a:t>
            </a:r>
            <a:endParaRPr sz="2200"/>
          </a:p>
          <a:p>
            <a:pPr>
              <a:lnSpc>
                <a:spcPct val="80000"/>
              </a:lnSpc>
              <a:buSzTx/>
              <a:buNone/>
              <a:defRPr sz="1300">
                <a:solidFill>
                  <a:srgbClr val="000000"/>
                </a:solidFill>
              </a:defRPr>
            </a:pPr>
            <a:r>
              <a:t>Unit 2 – Cells and Microorganisms</a:t>
            </a:r>
            <a:endParaRPr sz="2200"/>
          </a:p>
          <a:p>
            <a:pPr>
              <a:lnSpc>
                <a:spcPct val="80000"/>
              </a:lnSpc>
              <a:buSzTx/>
              <a:buNone/>
              <a:defRPr sz="1300">
                <a:solidFill>
                  <a:srgbClr val="000000"/>
                </a:solidFill>
              </a:defRPr>
            </a:pPr>
            <a:r>
              <a:t>Unit 3 – Heredity</a:t>
            </a:r>
            <a:endParaRPr sz="2200"/>
          </a:p>
          <a:p>
            <a:pPr>
              <a:lnSpc>
                <a:spcPct val="80000"/>
              </a:lnSpc>
              <a:buSzTx/>
              <a:buNone/>
              <a:defRPr sz="1300">
                <a:solidFill>
                  <a:srgbClr val="000000"/>
                </a:solidFill>
              </a:defRPr>
            </a:pPr>
            <a:r>
              <a:t>Unit 4 – Physical and Chemical Changes</a:t>
            </a:r>
            <a:endParaRPr sz="2200"/>
          </a:p>
          <a:p>
            <a:pPr>
              <a:lnSpc>
                <a:spcPct val="80000"/>
              </a:lnSpc>
              <a:buSzTx/>
              <a:buNone/>
              <a:defRPr sz="1300">
                <a:solidFill>
                  <a:srgbClr val="000000"/>
                </a:solidFill>
              </a:defRPr>
            </a:pPr>
            <a:r>
              <a:t>Unit 5 – Earth Processes </a:t>
            </a:r>
            <a:endParaRPr sz="1200"/>
          </a:p>
          <a:p>
            <a:pPr>
              <a:lnSpc>
                <a:spcPct val="80000"/>
              </a:lnSpc>
              <a:buSzTx/>
              <a:buNone/>
              <a:defRPr sz="1300">
                <a:solidFill>
                  <a:srgbClr val="000000"/>
                </a:solidFill>
              </a:defRPr>
            </a:pPr>
            <a:r>
              <a:t>Unit 6 – Electricity and Magnetism </a:t>
            </a:r>
            <a:endParaRPr sz="1200"/>
          </a:p>
          <a:p>
            <a:pPr>
              <a:lnSpc>
                <a:spcPct val="80000"/>
              </a:lnSpc>
              <a:buSzTx/>
              <a:buNone/>
              <a:defRPr sz="1300" u="sng">
                <a:solidFill>
                  <a:srgbClr val="000000"/>
                </a:solidFill>
              </a:defRPr>
            </a:pPr>
            <a:r>
              <a:t>Communication:</a:t>
            </a:r>
            <a:r>
              <a:rPr u="none"/>
              <a:t>  Email is preferred, please.</a:t>
            </a:r>
            <a:endParaRPr sz="1200"/>
          </a:p>
          <a:p>
            <a:pPr>
              <a:lnSpc>
                <a:spcPct val="80000"/>
              </a:lnSpc>
              <a:buSzTx/>
              <a:buNone/>
              <a:defRPr sz="1300">
                <a:solidFill>
                  <a:srgbClr val="000000"/>
                </a:solidFill>
              </a:defRPr>
            </a:pPr>
            <a:r>
              <a:t> 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3" invalidUrl="" action="" tgtFrame="" tooltip="" history="1" highlightClick="0" endSnd="0"/>
              </a:rPr>
              <a:t>Melissa_C_Sanders@dekalbschoolsga.org</a:t>
            </a:r>
            <a:endParaRPr sz="2200"/>
          </a:p>
          <a:p>
            <a:pPr>
              <a:lnSpc>
                <a:spcPct val="80000"/>
              </a:lnSpc>
              <a:buSzTx/>
              <a:buNone/>
              <a:defRPr sz="1300" u="sng">
                <a:solidFill>
                  <a:srgbClr val="000000"/>
                </a:solidFill>
              </a:defRPr>
            </a:pPr>
            <a:r>
              <a:t>Assignments:</a:t>
            </a:r>
            <a:r>
              <a:rPr u="none"/>
              <a:t> All assignments are posted in Google Classroom.</a:t>
            </a:r>
            <a:endParaRPr sz="1200"/>
          </a:p>
          <a:p>
            <a:pPr>
              <a:lnSpc>
                <a:spcPct val="80000"/>
              </a:lnSpc>
              <a:buSzTx/>
              <a:buNone/>
              <a:defRPr sz="1300" u="sng">
                <a:solidFill>
                  <a:srgbClr val="000000"/>
                </a:solidFill>
              </a:defRPr>
            </a:pPr>
            <a:r>
              <a:t>Interactive Resources:</a:t>
            </a:r>
            <a:r>
              <a:rPr u="none"/>
              <a:t>  Stemscopes, Ed Your Friend In Learning, BrainPop, IXL, Quizlet</a:t>
            </a:r>
            <a:endParaRPr sz="1200"/>
          </a:p>
          <a:p>
            <a:pPr>
              <a:lnSpc>
                <a:spcPct val="80000"/>
              </a:lnSpc>
              <a:buSzTx/>
              <a:buNone/>
              <a:defRPr sz="1300" u="sng">
                <a:solidFill>
                  <a:srgbClr val="000000"/>
                </a:solidFill>
              </a:defRPr>
            </a:pPr>
            <a:r>
              <a:t>Grading:</a:t>
            </a:r>
            <a:r>
              <a:rPr u="none"/>
              <a:t>  Check Infinite Campus </a:t>
            </a:r>
            <a:r>
              <a:t>at least weekly</a:t>
            </a:r>
            <a:r>
              <a:rPr u="none"/>
              <a:t> for grades and notes about missing/incomplete assignments.  </a:t>
            </a:r>
            <a:endParaRPr sz="1200"/>
          </a:p>
          <a:p>
            <a:pPr>
              <a:lnSpc>
                <a:spcPct val="80000"/>
              </a:lnSpc>
              <a:buSzTx/>
              <a:buNone/>
              <a:defRPr sz="1300">
                <a:solidFill>
                  <a:srgbClr val="000000"/>
                </a:solidFill>
              </a:defRPr>
            </a:pP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4" invalidUrl="" action="" tgtFrame="" tooltip="" history="1" highlightClick="0" endSnd="0"/>
              </a:rPr>
              <a:t>Science Syllabus</a:t>
            </a:r>
            <a:endParaRPr sz="2200"/>
          </a:p>
          <a:p>
            <a:pPr algn="ctr">
              <a:lnSpc>
                <a:spcPct val="80000"/>
              </a:lnSpc>
              <a:buSzTx/>
              <a:buNone/>
              <a:defRPr i="1" sz="1600">
                <a:solidFill>
                  <a:srgbClr val="FF0000"/>
                </a:solidFill>
              </a:defRPr>
            </a:pPr>
            <a:r>
              <a:t> If you have questions concerning a grade, communicate it immediately. </a:t>
            </a:r>
            <a:endParaRPr sz="1200"/>
          </a:p>
          <a:p>
            <a:pPr algn="ctr">
              <a:lnSpc>
                <a:spcPct val="80000"/>
              </a:lnSpc>
              <a:buSzTx/>
              <a:buNone/>
              <a:defRPr i="1" sz="1600">
                <a:solidFill>
                  <a:srgbClr val="FF0000"/>
                </a:solidFill>
              </a:defRPr>
            </a:pPr>
            <a:r>
              <a:t> Please do not wait until a grade report.  </a:t>
            </a:r>
          </a:p>
        </p:txBody>
      </p:sp>
      <p:pic>
        <p:nvPicPr>
          <p:cNvPr id="303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43016" y="635254"/>
            <a:ext cx="5353051" cy="3011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97839" y="3823053"/>
            <a:ext cx="5181601" cy="2867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1"/>
          <p:cNvSpPr txBox="1"/>
          <p:nvPr>
            <p:ph type="title"/>
          </p:nvPr>
        </p:nvSpPr>
        <p:spPr>
          <a:xfrm>
            <a:off x="1537854" y="6172200"/>
            <a:ext cx="8077201" cy="2438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ubtitle 2"/>
          <p:cNvSpPr txBox="1"/>
          <p:nvPr>
            <p:ph type="body" sz="quarter" idx="1"/>
          </p:nvPr>
        </p:nvSpPr>
        <p:spPr>
          <a:xfrm>
            <a:off x="2819399" y="3962400"/>
            <a:ext cx="6461762" cy="1828800"/>
          </a:xfrm>
          <a:prstGeom prst="rect">
            <a:avLst/>
          </a:prstGeom>
        </p:spPr>
        <p:txBody>
          <a:bodyPr/>
          <a:lstStyle/>
          <a:p>
            <a:pPr defTabSz="905255">
              <a:lnSpc>
                <a:spcPct val="80000"/>
              </a:lnSpc>
              <a:spcBef>
                <a:spcPts val="300"/>
              </a:spcBef>
              <a:defRPr b="1" sz="1584">
                <a:solidFill>
                  <a:srgbClr val="000000"/>
                </a:solidFill>
              </a:defRPr>
            </a:pPr>
            <a:r>
              <a:t>FAQ</a:t>
            </a:r>
            <a:endParaRPr sz="792"/>
          </a:p>
          <a:p>
            <a:pPr algn="l" defTabSz="905255">
              <a:lnSpc>
                <a:spcPct val="80000"/>
              </a:lnSpc>
              <a:spcBef>
                <a:spcPts val="0"/>
              </a:spcBef>
              <a:defRPr b="1" sz="594">
                <a:solidFill>
                  <a:srgbClr val="000000"/>
                </a:solidFill>
              </a:defRPr>
            </a:pPr>
            <a:r>
              <a:t> </a:t>
            </a:r>
            <a:endParaRPr sz="792"/>
          </a:p>
          <a:p>
            <a:pPr algn="l" defTabSz="905255">
              <a:lnSpc>
                <a:spcPct val="80000"/>
              </a:lnSpc>
              <a:spcBef>
                <a:spcPts val="0"/>
              </a:spcBef>
              <a:defRPr b="1" sz="594">
                <a:solidFill>
                  <a:srgbClr val="000000"/>
                </a:solidFill>
              </a:defRPr>
            </a:pPr>
            <a:r>
              <a:t>     </a:t>
            </a:r>
            <a:endParaRPr sz="792"/>
          </a:p>
          <a:p>
            <a:pPr algn="l" defTabSz="905255">
              <a:lnSpc>
                <a:spcPct val="80000"/>
              </a:lnSpc>
              <a:spcBef>
                <a:spcPts val="0"/>
              </a:spcBef>
              <a:defRPr b="1" sz="594">
                <a:solidFill>
                  <a:srgbClr val="000000"/>
                </a:solidFill>
              </a:defRPr>
            </a:pPr>
            <a:r>
              <a:t>                                                              </a:t>
            </a:r>
            <a:endParaRPr sz="6138"/>
          </a:p>
          <a:p>
            <a:pPr algn="l" defTabSz="905255">
              <a:lnSpc>
                <a:spcPct val="80000"/>
              </a:lnSpc>
              <a:spcBef>
                <a:spcPts val="0"/>
              </a:spcBef>
              <a:defRPr b="1" sz="1485">
                <a:solidFill>
                  <a:srgbClr val="000000"/>
                </a:solidFill>
              </a:defRPr>
            </a:pPr>
            <a:r>
              <a:t>How do I get to class? Teams or Verge</a:t>
            </a:r>
            <a:endParaRPr sz="792"/>
          </a:p>
          <a:p>
            <a:pPr algn="l" defTabSz="905255">
              <a:lnSpc>
                <a:spcPct val="80000"/>
              </a:lnSpc>
              <a:spcBef>
                <a:spcPts val="0"/>
              </a:spcBef>
              <a:defRPr b="1" sz="1485">
                <a:solidFill>
                  <a:srgbClr val="000000"/>
                </a:solidFill>
              </a:defRPr>
            </a:pPr>
            <a:r>
              <a:t>Social Studies Class Info-Teacher website, Verge, and Teams</a:t>
            </a:r>
            <a:endParaRPr sz="792"/>
          </a:p>
          <a:p>
            <a:pPr algn="l" defTabSz="905255">
              <a:lnSpc>
                <a:spcPct val="80000"/>
              </a:lnSpc>
              <a:spcBef>
                <a:spcPts val="0"/>
              </a:spcBef>
              <a:defRPr b="1" sz="1485">
                <a:solidFill>
                  <a:srgbClr val="000000"/>
                </a:solidFill>
              </a:defRPr>
            </a:pPr>
            <a:r>
              <a:t>How do students get homework?-Verge Classwork-Teams</a:t>
            </a:r>
            <a:endParaRPr sz="792"/>
          </a:p>
          <a:p>
            <a:pPr algn="l" defTabSz="905255">
              <a:lnSpc>
                <a:spcPct val="80000"/>
              </a:lnSpc>
              <a:spcBef>
                <a:spcPts val="0"/>
              </a:spcBef>
              <a:defRPr b="1" sz="1485">
                <a:solidFill>
                  <a:srgbClr val="000000"/>
                </a:solidFill>
              </a:defRPr>
            </a:pPr>
            <a:r>
              <a:t>How do I check my child’s grades-Infinite Campus</a:t>
            </a:r>
            <a:endParaRPr sz="792"/>
          </a:p>
          <a:p>
            <a:pPr algn="l" defTabSz="905255">
              <a:lnSpc>
                <a:spcPct val="80000"/>
              </a:lnSpc>
              <a:spcBef>
                <a:spcPts val="0"/>
              </a:spcBef>
              <a:defRPr b="1" sz="1485">
                <a:solidFill>
                  <a:srgbClr val="000000"/>
                </a:solidFill>
              </a:defRPr>
            </a:pPr>
            <a:r>
              <a:t>How do I contact the teacher? Email Hours 7-3(M-F)  Conference by Appt-Wednesdays</a:t>
            </a:r>
            <a:endParaRPr sz="792"/>
          </a:p>
          <a:p>
            <a:pPr algn="l" defTabSz="905255">
              <a:lnSpc>
                <a:spcPct val="80000"/>
              </a:lnSpc>
              <a:spcBef>
                <a:spcPts val="0"/>
              </a:spcBef>
              <a:defRPr b="1" sz="1485">
                <a:solidFill>
                  <a:srgbClr val="000000"/>
                </a:solidFill>
              </a:defRPr>
            </a:pPr>
            <a:r>
              <a:t>When is attendance taken? A.M. </a:t>
            </a:r>
          </a:p>
        </p:txBody>
      </p:sp>
      <p:graphicFrame>
        <p:nvGraphicFramePr>
          <p:cNvPr id="308" name="Table 3"/>
          <p:cNvGraphicFramePr/>
          <p:nvPr/>
        </p:nvGraphicFramePr>
        <p:xfrm>
          <a:off x="1321823" y="2796539"/>
          <a:ext cx="8710153" cy="914401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1514875"/>
                <a:gridCol w="1514875"/>
                <a:gridCol w="1514875"/>
                <a:gridCol w="1514875"/>
                <a:gridCol w="1514875"/>
                <a:gridCol w="1135776"/>
              </a:tblGrid>
              <a:tr h="914400">
                <a:tc>
                  <a:txBody>
                    <a:bodyPr/>
                    <a:lstStyle/>
                    <a:p>
                      <a:pPr algn="ctr" defTabSz="914400">
                        <a:defRPr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Unit 1</a:t>
                      </a:r>
                    </a:p>
                    <a:p>
                      <a:pPr algn="ctr" defTabSz="914400">
                        <a:defRPr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American Life/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 defTabSz="914400">
                        <a:defRPr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Turn of the Century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Unit 2</a:t>
                      </a:r>
                    </a:p>
                    <a:p>
                      <a:pPr algn="ctr" defTabSz="914400">
                        <a:defRPr b="1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World War I/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 defTabSz="914400">
                        <a:defRPr b="1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Great Depression/ New Deal/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 defTabSz="914400">
                        <a:defRPr b="1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Harlem Renaissance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Unit 3
World War II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Unit 4
Cold War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Unit 5</a:t>
                      </a:r>
                    </a:p>
                    <a:p>
                      <a:pPr algn="ctr" defTabSz="914400"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Civil Rights/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 defTabSz="914400"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Citizenship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b="1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Unit 6
New Developments 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52400"/>
            <a:ext cx="1508761" cy="201168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extBox 5"/>
          <p:cNvSpPr txBox="1"/>
          <p:nvPr/>
        </p:nvSpPr>
        <p:spPr>
          <a:xfrm>
            <a:off x="3078480" y="561109"/>
            <a:ext cx="5928361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      </a:t>
            </a:r>
            <a:r>
              <a:rPr b="1"/>
              <a:t>Welcome to 5</a:t>
            </a:r>
            <a:r>
              <a:rPr b="1" baseline="30000"/>
              <a:t>th</a:t>
            </a:r>
            <a:r>
              <a:rPr b="1"/>
              <a:t> Grade Social Studies</a:t>
            </a:r>
          </a:p>
          <a:p>
            <a:pPr>
              <a:defRPr b="1" sz="2400">
                <a:latin typeface="+mn-lt"/>
                <a:ea typeface="+mn-ea"/>
                <a:cs typeface="+mn-cs"/>
                <a:sym typeface="Calibri"/>
              </a:defRPr>
            </a:pPr>
            <a:r>
              <a:t>                      Mrs. Roseberry 5</a:t>
            </a:r>
            <a:r>
              <a:rPr baseline="30000"/>
              <a:t>th</a:t>
            </a:r>
            <a:r>
              <a:t> Grade    </a:t>
            </a:r>
          </a:p>
        </p:txBody>
      </p:sp>
      <p:sp>
        <p:nvSpPr>
          <p:cNvPr id="311" name="TextBox 6"/>
          <p:cNvSpPr txBox="1"/>
          <p:nvPr/>
        </p:nvSpPr>
        <p:spPr>
          <a:xfrm>
            <a:off x="4084319" y="2362200"/>
            <a:ext cx="31851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              </a:t>
            </a:r>
            <a:r>
              <a:rPr b="1"/>
              <a:t>Curriculum Overview   </a:t>
            </a:r>
          </a:p>
        </p:txBody>
      </p:sp>
      <p:pic>
        <p:nvPicPr>
          <p:cNvPr id="31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83632" y="13855"/>
            <a:ext cx="1684370" cy="1244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Box 3"/>
          <p:cNvSpPr txBox="1"/>
          <p:nvPr/>
        </p:nvSpPr>
        <p:spPr>
          <a:xfrm>
            <a:off x="3557466" y="15422"/>
            <a:ext cx="462985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Troubleshooting</a:t>
            </a:r>
          </a:p>
        </p:txBody>
      </p:sp>
      <p:graphicFrame>
        <p:nvGraphicFramePr>
          <p:cNvPr id="315" name="Table 5"/>
          <p:cNvGraphicFramePr/>
          <p:nvPr/>
        </p:nvGraphicFramePr>
        <p:xfrm>
          <a:off x="224589" y="418808"/>
          <a:ext cx="11774906" cy="613524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827886"/>
                <a:gridCol w="5947019"/>
              </a:tblGrid>
              <a:tr h="335170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When this happens…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I should…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F81BD"/>
                    </a:solidFill>
                  </a:tcPr>
                </a:tc>
              </a:tr>
              <a:tr h="16530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I can’t get into live class.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Double check the day, my schedule, and the time.</a:t>
                      </a:r>
                    </a:p>
                    <a:p>
                      <a:pPr algn="l" defTabSz="914400">
                        <a:defRPr sz="18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Try again!</a:t>
                      </a:r>
                    </a:p>
                    <a:p>
                      <a:pPr algn="l" defTabSz="914400">
                        <a:defRPr sz="18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Go to my Google HR and look for an update.</a:t>
                      </a:r>
                    </a:p>
                    <a:p>
                      <a:pPr algn="l" defTabSz="914400">
                        <a:defRPr sz="18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Send a message or email to the teacher.</a:t>
                      </a:r>
                    </a:p>
                    <a:p>
                      <a:pPr algn="l" defTabSz="914400">
                        <a:defRPr sz="18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Try again! If I can’t get in, I work on my assignments as best I can.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</a:tr>
              <a:tr h="136301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The teacher is not in the live class.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Go to the emergency assignments:</a:t>
                      </a:r>
                    </a:p>
                    <a:p>
                      <a:pPr algn="l" defTabSz="914400">
                        <a:defRPr sz="14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Ms. Sanders – Google Classroom</a:t>
                      </a:r>
                    </a:p>
                    <a:p>
                      <a:pPr algn="l" defTabSz="914400">
                        <a:defRPr sz="14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Mrs. McNabb – Google Classroom</a:t>
                      </a:r>
                    </a:p>
                    <a:p>
                      <a:pPr algn="l" defTabSz="914400">
                        <a:defRPr sz="14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Mrs. Natal – Google Classroom</a:t>
                      </a:r>
                    </a:p>
                    <a:p>
                      <a:pPr algn="l" defTabSz="914400">
                        <a:defRPr sz="14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Mrs. Berry – Teams</a:t>
                      </a:r>
                    </a:p>
                    <a:p>
                      <a:pPr algn="l" defTabSz="914400">
                        <a:defRPr sz="14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Mrs. Roseberry - Verge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</a:tr>
              <a:tr h="34800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My screen freezes, or I can’t hear during live class.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Leave the meeting and come in again.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</a:tr>
              <a:tr h="60900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I don’t understand an assignment.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Message or email a classmate or the teacher and ask for help.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</a:tr>
              <a:tr h="60900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An app or platform I need for an assignment won’t work.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Wait a little bit and try again. If I can’t get in after a couple of tries, </a:t>
                      </a:r>
                      <a:r>
                        <a:rPr>
                          <a:solidFill>
                            <a:srgbClr val="C00000"/>
                          </a:solidFill>
                        </a:rPr>
                        <a:t>email the teacher for that class</a:t>
                      </a:r>
                      <a:r>
                        <a:t>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</a:tr>
              <a:tr h="34800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I need to go to the bathroom during class.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Let the teacher know and hurry back!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</a:tr>
              <a:tr h="870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Calibri"/>
                        </a:rPr>
                        <a:t>I need to know my schedule, what supplies I need, or to email a teacher.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Go to the Wadsworth webpage; click on staff, the 5</a:t>
                      </a:r>
                      <a:r>
                        <a:rPr baseline="30000"/>
                        <a:t>th</a:t>
                      </a:r>
                      <a:r>
                        <a:t> grade. You can email a teacher and get lots of info on the teacher websites.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1"/>
          <p:cNvSpPr txBox="1"/>
          <p:nvPr>
            <p:ph type="title"/>
          </p:nvPr>
        </p:nvSpPr>
        <p:spPr>
          <a:xfrm>
            <a:off x="1252727" y="381000"/>
            <a:ext cx="10172701" cy="1493517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Supplies - 5</a:t>
            </a:r>
            <a:r>
              <a:rPr baseline="30000"/>
              <a:t>th</a:t>
            </a:r>
            <a:r>
              <a:t> grade</a:t>
            </a:r>
          </a:p>
        </p:txBody>
      </p:sp>
      <p:sp>
        <p:nvSpPr>
          <p:cNvPr id="318" name="Text Placeholder 2"/>
          <p:cNvSpPr txBox="1"/>
          <p:nvPr>
            <p:ph type="body" sz="quarter" idx="1"/>
          </p:nvPr>
        </p:nvSpPr>
        <p:spPr>
          <a:xfrm>
            <a:off x="1146169" y="1127758"/>
            <a:ext cx="4800601" cy="632529"/>
          </a:xfrm>
          <a:prstGeom prst="rect">
            <a:avLst/>
          </a:prstGeom>
        </p:spPr>
        <p:txBody>
          <a:bodyPr/>
          <a:lstStyle/>
          <a:p>
            <a:pPr/>
            <a:r>
              <a:t>Virtual Learning</a:t>
            </a:r>
          </a:p>
        </p:txBody>
      </p:sp>
      <p:grpSp>
        <p:nvGrpSpPr>
          <p:cNvPr id="321" name="Content Placeholder 3"/>
          <p:cNvGrpSpPr/>
          <p:nvPr/>
        </p:nvGrpSpPr>
        <p:grpSpPr>
          <a:xfrm>
            <a:off x="1028700" y="1874517"/>
            <a:ext cx="5029200" cy="4030982"/>
            <a:chOff x="0" y="0"/>
            <a:chExt cx="5029200" cy="4030981"/>
          </a:xfrm>
        </p:grpSpPr>
        <p:sp>
          <p:nvSpPr>
            <p:cNvPr id="319" name="Rectangle"/>
            <p:cNvSpPr/>
            <p:nvPr/>
          </p:nvSpPr>
          <p:spPr>
            <a:xfrm>
              <a:off x="0" y="-1"/>
              <a:ext cx="5029200" cy="4030983"/>
            </a:xfrm>
            <a:prstGeom prst="rect">
              <a:avLst/>
            </a:prstGeom>
            <a:noFill/>
            <a:ln w="57150" cap="flat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88000"/>
                </a:lnSpc>
                <a:spcBef>
                  <a:spcPts val="700"/>
                </a:spcBef>
                <a:defRPr sz="2000">
                  <a:solidFill>
                    <a:srgbClr val="595959"/>
                  </a:solidFill>
                </a:defRPr>
              </a:pPr>
            </a:p>
          </p:txBody>
        </p:sp>
        <p:sp>
          <p:nvSpPr>
            <p:cNvPr id="320" name="County issued textbooks…"/>
            <p:cNvSpPr txBox="1"/>
            <p:nvPr/>
          </p:nvSpPr>
          <p:spPr>
            <a:xfrm>
              <a:off x="74294" y="28574"/>
              <a:ext cx="4880612" cy="3973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/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>
                  <a:solidFill>
                    <a:srgbClr val="595959"/>
                  </a:solidFill>
                </a:defRPr>
              </a:pPr>
              <a:r>
                <a:t>County issued textbooks</a:t>
              </a:r>
            </a:p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>
                  <a:solidFill>
                    <a:srgbClr val="595959"/>
                  </a:solidFill>
                </a:defRPr>
              </a:pPr>
              <a:r>
                <a:t>Chromebook or other device</a:t>
              </a:r>
            </a:p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>
                  <a:solidFill>
                    <a:srgbClr val="595959"/>
                  </a:solidFill>
                </a:defRPr>
              </a:pPr>
              <a:r>
                <a:t>Printer with paper and ink</a:t>
              </a:r>
            </a:p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>
                  <a:solidFill>
                    <a:srgbClr val="595959"/>
                  </a:solidFill>
                </a:defRPr>
              </a:pPr>
              <a:r>
                <a:t>6 composition books. These should </a:t>
              </a:r>
              <a:r>
                <a:rPr b="1" u="sng">
                  <a:solidFill>
                    <a:srgbClr val="C00000"/>
                  </a:solidFill>
                </a:rPr>
                <a:t>not</a:t>
              </a:r>
              <a:r>
                <a:t> be spiral bound.</a:t>
              </a:r>
            </a:p>
            <a:p>
              <a:pPr marL="228600" indent="-228600" defTabSz="914400">
                <a:lnSpc>
                  <a:spcPct val="88000"/>
                </a:lnSpc>
                <a:buClr>
                  <a:srgbClr val="2A1A00"/>
                </a:buClr>
                <a:buSzPct val="100000"/>
                <a:buFont typeface="Arial"/>
                <a:buChar char="•"/>
                <a:defRPr>
                  <a:solidFill>
                    <a:srgbClr val="595959"/>
                  </a:solidFill>
                </a:defRPr>
              </a:pPr>
              <a:r>
                <a:t>Supply of pencils, 1 red pen, 1 blue</a:t>
              </a:r>
            </a:p>
            <a:p>
              <a:pPr defTabSz="914400">
                <a:lnSpc>
                  <a:spcPct val="88000"/>
                </a:lnSpc>
                <a:defRPr>
                  <a:solidFill>
                    <a:srgbClr val="595959"/>
                  </a:solidFill>
                </a:defRPr>
              </a:pPr>
              <a:r>
                <a:t>    </a:t>
              </a:r>
              <a:r>
                <a:rPr u="sng"/>
                <a:t>or</a:t>
              </a:r>
              <a:r>
                <a:t> black pen, 1 highlighter, notebook paper</a:t>
              </a:r>
            </a:p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>
                  <a:solidFill>
                    <a:srgbClr val="595959"/>
                  </a:solidFill>
                </a:defRPr>
              </a:pPr>
              <a:r>
                <a:t>Dry erase board (at least 12x12) and fine point dry erase markers, small eraser (old sock works well too)  </a:t>
              </a:r>
            </a:p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>
                  <a:solidFill>
                    <a:srgbClr val="595959"/>
                  </a:solidFill>
                </a:defRPr>
              </a:pPr>
              <a:r>
                <a:t>Art supplies – scissors, bottled white school glue (</a:t>
              </a:r>
              <a:r>
                <a:rPr b="1" u="sng">
                  <a:solidFill>
                    <a:srgbClr val="C00000"/>
                  </a:solidFill>
                </a:rPr>
                <a:t>not glue sticks</a:t>
              </a:r>
              <a:r>
                <a:t>) crayons </a:t>
              </a:r>
              <a:r>
                <a:rPr u="sng"/>
                <a:t>or</a:t>
              </a:r>
              <a:r>
                <a:t> markers </a:t>
              </a:r>
              <a:r>
                <a:rPr u="sng"/>
                <a:t>or</a:t>
              </a:r>
              <a:r>
                <a:t> colored pencils, 1 black Sharpie                       </a:t>
              </a:r>
            </a:p>
          </p:txBody>
        </p:sp>
      </p:grpSp>
      <p:sp>
        <p:nvSpPr>
          <p:cNvPr id="322" name="Text Placeholder 4"/>
          <p:cNvSpPr/>
          <p:nvPr>
            <p:ph type="body" idx="21"/>
          </p:nvPr>
        </p:nvSpPr>
        <p:spPr>
          <a:xfrm>
            <a:off x="6453554" y="1127758"/>
            <a:ext cx="5389684" cy="6325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b="1" cap="all" spc="200" sz="1900">
                <a:solidFill>
                  <a:srgbClr val="2A1A00"/>
                </a:solidFill>
              </a:defRPr>
            </a:lvl1pPr>
          </a:lstStyle>
          <a:p>
            <a:pPr/>
            <a:r>
              <a:t>Return to In Person Learning</a:t>
            </a:r>
          </a:p>
        </p:txBody>
      </p:sp>
      <p:pic>
        <p:nvPicPr>
          <p:cNvPr id="323" name="Content Placeholder 7" descr="Content Placeholder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076996">
            <a:off x="1387284" y="5978406"/>
            <a:ext cx="905977" cy="9059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6" name="Content Placeholder 3"/>
          <p:cNvGrpSpPr/>
          <p:nvPr/>
        </p:nvGrpSpPr>
        <p:grpSpPr>
          <a:xfrm>
            <a:off x="6502786" y="1874516"/>
            <a:ext cx="5029201" cy="4030983"/>
            <a:chOff x="0" y="0"/>
            <a:chExt cx="5029200" cy="4030981"/>
          </a:xfrm>
        </p:grpSpPr>
        <p:sp>
          <p:nvSpPr>
            <p:cNvPr id="324" name="Rectangle"/>
            <p:cNvSpPr/>
            <p:nvPr/>
          </p:nvSpPr>
          <p:spPr>
            <a:xfrm>
              <a:off x="0" y="-1"/>
              <a:ext cx="5029200" cy="4030983"/>
            </a:xfrm>
            <a:prstGeom prst="rect">
              <a:avLst/>
            </a:prstGeom>
            <a:noFill/>
            <a:ln w="57150" cap="flat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88000"/>
                </a:lnSpc>
                <a:spcBef>
                  <a:spcPts val="700"/>
                </a:spcBef>
                <a:defRPr sz="2000">
                  <a:solidFill>
                    <a:srgbClr val="595959"/>
                  </a:solidFill>
                </a:defRPr>
              </a:pPr>
            </a:p>
          </p:txBody>
        </p:sp>
        <p:sp>
          <p:nvSpPr>
            <p:cNvPr id="325" name="County issued textbooks…"/>
            <p:cNvSpPr txBox="1"/>
            <p:nvPr/>
          </p:nvSpPr>
          <p:spPr>
            <a:xfrm>
              <a:off x="74294" y="28574"/>
              <a:ext cx="4880612" cy="398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/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 sz="1500">
                  <a:solidFill>
                    <a:srgbClr val="595959"/>
                  </a:solidFill>
                </a:defRPr>
              </a:pPr>
              <a:r>
                <a:t>County issued textbooks</a:t>
              </a:r>
            </a:p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 sz="1500">
                  <a:solidFill>
                    <a:srgbClr val="595959"/>
                  </a:solidFill>
                </a:defRPr>
              </a:pPr>
              <a:r>
                <a:t>Chromebook or other device</a:t>
              </a:r>
            </a:p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 sz="1500">
                  <a:solidFill>
                    <a:srgbClr val="595959"/>
                  </a:solidFill>
                </a:defRPr>
              </a:pPr>
              <a:r>
                <a:t>Printer with paper and ink</a:t>
              </a:r>
            </a:p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 sz="1500">
                  <a:solidFill>
                    <a:srgbClr val="595959"/>
                  </a:solidFill>
                </a:defRPr>
              </a:pPr>
              <a:r>
                <a:t>A </a:t>
              </a:r>
              <a:r>
                <a:rPr b="1" u="sng">
                  <a:solidFill>
                    <a:srgbClr val="C00000"/>
                  </a:solidFill>
                </a:rPr>
                <a:t>3 or 4 inch </a:t>
              </a:r>
              <a:r>
                <a:t>3 ring zip up binder (2 in. is </a:t>
              </a:r>
              <a:r>
                <a:rPr u="sng"/>
                <a:t>too small</a:t>
              </a:r>
              <a:r>
                <a:t>)</a:t>
              </a:r>
            </a:p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 sz="1500">
                  <a:solidFill>
                    <a:srgbClr val="595959"/>
                  </a:solidFill>
                </a:defRPr>
              </a:pPr>
              <a:r>
                <a:t>Materials to organize the binder; a 3-ring pencil pouch, 5 pocket dividers (if not built into the binder) </a:t>
              </a:r>
              <a:r>
                <a:rPr b="1" i="1">
                  <a:solidFill>
                    <a:srgbClr val="FFC000"/>
                  </a:solidFill>
                </a:rPr>
                <a:t>Upon return to school in person, teachers will assist students with organizing binders.</a:t>
              </a:r>
            </a:p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 sz="1500">
                  <a:solidFill>
                    <a:srgbClr val="595959"/>
                  </a:solidFill>
                </a:defRPr>
              </a:pPr>
              <a:r>
                <a:t>Art supply container – no bigger than a typical shoebox, with the art supplies noted</a:t>
              </a:r>
            </a:p>
            <a:p>
              <a:pPr marL="228600" indent="-228600" defTabSz="914400">
                <a:lnSpc>
                  <a:spcPct val="88000"/>
                </a:lnSpc>
                <a:buClr>
                  <a:srgbClr val="2A1A00"/>
                </a:buClr>
                <a:buSzPct val="100000"/>
                <a:buFont typeface="Arial"/>
                <a:buChar char="•"/>
                <a:defRPr sz="1500">
                  <a:solidFill>
                    <a:srgbClr val="595959"/>
                  </a:solidFill>
                </a:defRPr>
              </a:pPr>
              <a:r>
                <a:t>Homeroom supplies – 3 boxes Kleenex, 1 ream white copy paper, 3 containers Clorox wipes, 1 large bottle hand sanitizer </a:t>
              </a:r>
              <a:r>
                <a:rPr i="1" sz="1200">
                  <a:solidFill>
                    <a:srgbClr val="FFC000"/>
                  </a:solidFill>
                </a:rPr>
                <a:t> </a:t>
              </a:r>
              <a:r>
                <a:rPr i="1" sz="1200">
                  <a:solidFill>
                    <a:srgbClr val="000000"/>
                  </a:solidFill>
                </a:rPr>
                <a:t>We understand these may not be available.</a:t>
              </a:r>
            </a:p>
            <a:p>
              <a:pPr marL="228600" indent="-228600" defTabSz="914400">
                <a:lnSpc>
                  <a:spcPct val="88000"/>
                </a:lnSpc>
                <a:spcBef>
                  <a:spcPts val="700"/>
                </a:spcBef>
                <a:buClr>
                  <a:srgbClr val="2A1A00"/>
                </a:buClr>
                <a:buSzPct val="100000"/>
                <a:buFont typeface="Arial"/>
                <a:buChar char="•"/>
                <a:defRPr sz="1600"/>
              </a:pPr>
              <a:r>
                <a:t>Other supplies may be needed depending on when we return to school.</a:t>
              </a:r>
              <a:endParaRPr sz="1500">
                <a:solidFill>
                  <a:srgbClr val="595959"/>
                </a:solidFill>
              </a:endParaRPr>
            </a:p>
          </p:txBody>
        </p:sp>
      </p:grpSp>
      <p:pic>
        <p:nvPicPr>
          <p:cNvPr id="32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91462">
            <a:off x="10455675" y="5766518"/>
            <a:ext cx="988838" cy="1038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itle 1"/>
          <p:cNvSpPr txBox="1"/>
          <p:nvPr>
            <p:ph type="title"/>
          </p:nvPr>
        </p:nvSpPr>
        <p:spPr>
          <a:xfrm>
            <a:off x="3242930" y="196063"/>
            <a:ext cx="8187071" cy="4064629"/>
          </a:xfrm>
          <a:prstGeom prst="rect">
            <a:avLst/>
          </a:prstGeom>
        </p:spPr>
        <p:txBody>
          <a:bodyPr/>
          <a:lstStyle/>
          <a:p>
            <a:pPr/>
            <a:r>
              <a:t>Access to Learning</a:t>
            </a:r>
          </a:p>
        </p:txBody>
      </p:sp>
      <p:sp>
        <p:nvSpPr>
          <p:cNvPr id="330" name="Text Placeholder 2"/>
          <p:cNvSpPr txBox="1"/>
          <p:nvPr>
            <p:ph type="body" sz="quarter" idx="1"/>
          </p:nvPr>
        </p:nvSpPr>
        <p:spPr>
          <a:xfrm>
            <a:off x="3242929" y="5159781"/>
            <a:ext cx="7017489" cy="951135"/>
          </a:xfrm>
          <a:prstGeom prst="rect">
            <a:avLst/>
          </a:prstGeom>
        </p:spPr>
        <p:txBody>
          <a:bodyPr/>
          <a:lstStyle/>
          <a:p>
            <a:pPr/>
            <a:r>
              <a:t>Clever, office 365, TEAMS, Verge, Google Classroom , and beyond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1"/>
          <p:cNvSpPr txBox="1"/>
          <p:nvPr>
            <p:ph type="title"/>
          </p:nvPr>
        </p:nvSpPr>
        <p:spPr>
          <a:xfrm>
            <a:off x="1252727" y="107830"/>
            <a:ext cx="10172701" cy="90404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5th Grade Virtual Learning Schedules </a:t>
            </a:r>
          </a:p>
        </p:txBody>
      </p:sp>
      <p:pic>
        <p:nvPicPr>
          <p:cNvPr id="333" name="Picture 21" descr="Picture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486" y="826372"/>
            <a:ext cx="10306347" cy="6031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1"/>
          <p:cNvSpPr txBox="1"/>
          <p:nvPr>
            <p:ph type="title"/>
          </p:nvPr>
        </p:nvSpPr>
        <p:spPr>
          <a:xfrm>
            <a:off x="7946135" y="649223"/>
            <a:ext cx="1609345" cy="1004648"/>
          </a:xfrm>
          <a:prstGeom prst="rect">
            <a:avLst/>
          </a:prstGeom>
        </p:spPr>
        <p:txBody>
          <a:bodyPr/>
          <a:lstStyle/>
          <a:p>
            <a:pPr/>
            <a:r>
              <a:t>Clever/Launchpad</a:t>
            </a:r>
          </a:p>
        </p:txBody>
      </p:sp>
      <p:sp>
        <p:nvSpPr>
          <p:cNvPr id="336" name="Content Placeholder 2"/>
          <p:cNvSpPr txBox="1"/>
          <p:nvPr>
            <p:ph type="body" sz="quarter" idx="1"/>
          </p:nvPr>
        </p:nvSpPr>
        <p:spPr>
          <a:xfrm>
            <a:off x="527306" y="336744"/>
            <a:ext cx="6158420" cy="6249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9000"/>
              </a:lnSpc>
              <a:buSzTx/>
              <a:buNone/>
              <a:defRPr b="1">
                <a:solidFill>
                  <a:srgbClr val="FFC000"/>
                </a:solidFill>
              </a:defRPr>
            </a:lvl1pPr>
          </a:lstStyle>
          <a:p>
            <a:pPr/>
            <a:r>
              <a:t>How to access Clever</a:t>
            </a:r>
          </a:p>
        </p:txBody>
      </p:sp>
      <p:sp>
        <p:nvSpPr>
          <p:cNvPr id="337" name="Text Placeholder 3"/>
          <p:cNvSpPr/>
          <p:nvPr>
            <p:ph type="body" idx="21"/>
          </p:nvPr>
        </p:nvSpPr>
        <p:spPr>
          <a:xfrm>
            <a:off x="8219012" y="1741336"/>
            <a:ext cx="3092117" cy="41641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1600">
                <a:solidFill>
                  <a:srgbClr val="F3F3F2"/>
                </a:solidFill>
              </a:defRPr>
            </a:pPr>
            <a:r>
              <a:t>All DeKalb students have access to Clever, which you may be familiar with.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sz="1600">
                <a:solidFill>
                  <a:srgbClr val="F3F3F2"/>
                </a:solidFill>
              </a:defRPr>
            </a:pPr>
            <a:r>
              <a:t>Clever allows students to access many platforms and learning apps without having to log in to each one individually.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 b="1" sz="1600">
                <a:solidFill>
                  <a:srgbClr val="FFC000"/>
                </a:solidFill>
              </a:defRPr>
            </a:pPr>
            <a:r>
              <a:t>Students on a DeKalb Chromebook will have a  Clever/Launchpad icon at the bottom of their screen. </a:t>
            </a:r>
          </a:p>
        </p:txBody>
      </p:sp>
      <p:grpSp>
        <p:nvGrpSpPr>
          <p:cNvPr id="340" name="Content Placeholder 5"/>
          <p:cNvGrpSpPr/>
          <p:nvPr/>
        </p:nvGrpSpPr>
        <p:grpSpPr>
          <a:xfrm>
            <a:off x="9689703" y="377301"/>
            <a:ext cx="1744930" cy="1276569"/>
            <a:chOff x="0" y="0"/>
            <a:chExt cx="1744928" cy="1276568"/>
          </a:xfrm>
        </p:grpSpPr>
        <p:sp>
          <p:nvSpPr>
            <p:cNvPr id="338" name="Rectangle"/>
            <p:cNvSpPr/>
            <p:nvPr/>
          </p:nvSpPr>
          <p:spPr>
            <a:xfrm>
              <a:off x="0" y="0"/>
              <a:ext cx="1744929" cy="12765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39" name="image36.png" descr="image3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744929" cy="12765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3" name="TextBox 5"/>
          <p:cNvGrpSpPr/>
          <p:nvPr/>
        </p:nvGrpSpPr>
        <p:grpSpPr>
          <a:xfrm>
            <a:off x="676729" y="1198563"/>
            <a:ext cx="2400801" cy="3192728"/>
            <a:chOff x="0" y="0"/>
            <a:chExt cx="2400800" cy="3192727"/>
          </a:xfrm>
        </p:grpSpPr>
        <p:sp>
          <p:nvSpPr>
            <p:cNvPr id="341" name="Shape"/>
            <p:cNvSpPr/>
            <p:nvPr/>
          </p:nvSpPr>
          <p:spPr>
            <a:xfrm>
              <a:off x="0" y="0"/>
              <a:ext cx="2400801" cy="316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310" fill="norm" stroke="1" extrusionOk="0">
                  <a:moveTo>
                    <a:pt x="127" y="60"/>
                  </a:moveTo>
                  <a:cubicBezTo>
                    <a:pt x="1585" y="-22"/>
                    <a:pt x="3836" y="243"/>
                    <a:pt x="5081" y="60"/>
                  </a:cubicBezTo>
                  <a:cubicBezTo>
                    <a:pt x="6326" y="-123"/>
                    <a:pt x="8034" y="194"/>
                    <a:pt x="10655" y="60"/>
                  </a:cubicBezTo>
                  <a:cubicBezTo>
                    <a:pt x="13277" y="-74"/>
                    <a:pt x="13257" y="61"/>
                    <a:pt x="15403" y="60"/>
                  </a:cubicBezTo>
                  <a:cubicBezTo>
                    <a:pt x="17550" y="59"/>
                    <a:pt x="19349" y="330"/>
                    <a:pt x="20771" y="60"/>
                  </a:cubicBezTo>
                  <a:cubicBezTo>
                    <a:pt x="21027" y="1215"/>
                    <a:pt x="20379" y="1710"/>
                    <a:pt x="20771" y="3158"/>
                  </a:cubicBezTo>
                  <a:cubicBezTo>
                    <a:pt x="21163" y="4606"/>
                    <a:pt x="20237" y="6275"/>
                    <a:pt x="20771" y="7100"/>
                  </a:cubicBezTo>
                  <a:cubicBezTo>
                    <a:pt x="21304" y="7925"/>
                    <a:pt x="20352" y="8772"/>
                    <a:pt x="20771" y="10409"/>
                  </a:cubicBezTo>
                  <a:cubicBezTo>
                    <a:pt x="21189" y="12046"/>
                    <a:pt x="20586" y="12572"/>
                    <a:pt x="20771" y="14141"/>
                  </a:cubicBezTo>
                  <a:cubicBezTo>
                    <a:pt x="20955" y="15710"/>
                    <a:pt x="20508" y="16490"/>
                    <a:pt x="20771" y="17239"/>
                  </a:cubicBezTo>
                  <a:cubicBezTo>
                    <a:pt x="21034" y="17987"/>
                    <a:pt x="20474" y="19680"/>
                    <a:pt x="20771" y="21181"/>
                  </a:cubicBezTo>
                  <a:cubicBezTo>
                    <a:pt x="19310" y="21460"/>
                    <a:pt x="17409" y="21147"/>
                    <a:pt x="15197" y="21181"/>
                  </a:cubicBezTo>
                  <a:cubicBezTo>
                    <a:pt x="12985" y="21215"/>
                    <a:pt x="11569" y="20886"/>
                    <a:pt x="10242" y="21181"/>
                  </a:cubicBezTo>
                  <a:cubicBezTo>
                    <a:pt x="8915" y="21477"/>
                    <a:pt x="6964" y="21169"/>
                    <a:pt x="5701" y="21181"/>
                  </a:cubicBezTo>
                  <a:cubicBezTo>
                    <a:pt x="4437" y="21194"/>
                    <a:pt x="1420" y="20899"/>
                    <a:pt x="127" y="21181"/>
                  </a:cubicBezTo>
                  <a:cubicBezTo>
                    <a:pt x="19" y="19892"/>
                    <a:pt x="527" y="19167"/>
                    <a:pt x="127" y="17872"/>
                  </a:cubicBezTo>
                  <a:cubicBezTo>
                    <a:pt x="-274" y="16578"/>
                    <a:pt x="515" y="15864"/>
                    <a:pt x="127" y="14774"/>
                  </a:cubicBezTo>
                  <a:cubicBezTo>
                    <a:pt x="-262" y="13684"/>
                    <a:pt x="549" y="13111"/>
                    <a:pt x="127" y="11465"/>
                  </a:cubicBezTo>
                  <a:cubicBezTo>
                    <a:pt x="-296" y="9820"/>
                    <a:pt x="505" y="9466"/>
                    <a:pt x="127" y="8156"/>
                  </a:cubicBezTo>
                  <a:cubicBezTo>
                    <a:pt x="-252" y="6847"/>
                    <a:pt x="482" y="6105"/>
                    <a:pt x="127" y="5059"/>
                  </a:cubicBezTo>
                  <a:cubicBezTo>
                    <a:pt x="-228" y="4012"/>
                    <a:pt x="668" y="1643"/>
                    <a:pt x="127" y="60"/>
                  </a:cubicBezTo>
                  <a:close/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On a DCSD Chromebook:…"/>
            <p:cNvSpPr txBox="1"/>
            <p:nvPr/>
          </p:nvSpPr>
          <p:spPr>
            <a:xfrm>
              <a:off x="79317" y="27887"/>
              <a:ext cx="2237564" cy="316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/>
              <a:r>
                <a:t>On a DCSD Chromebook:</a:t>
              </a:r>
            </a:p>
            <a:p>
              <a:pPr marL="342900" indent="-342900">
                <a:buSzPct val="100000"/>
                <a:buAutoNum type="arabicPeriod" startAt="1"/>
              </a:pPr>
              <a:r>
                <a:t>Log into the Chromebook</a:t>
              </a:r>
            </a:p>
            <a:p>
              <a:pPr marL="342900" indent="-342900">
                <a:buSzPct val="100000"/>
                <a:buAutoNum type="arabicPeriod" startAt="1"/>
              </a:pPr>
              <a:r>
                <a:t>Look for the Clever icon at the bottom of the screen ( the yellow rocket)</a:t>
              </a:r>
            </a:p>
            <a:p>
              <a:pPr marL="342900" indent="-342900">
                <a:buSzPct val="100000"/>
                <a:buAutoNum type="arabicPeriod" startAt="1"/>
              </a:pPr>
              <a:r>
                <a:t>Click on the icon</a:t>
              </a:r>
            </a:p>
            <a:p>
              <a:pPr marL="342900" indent="-342900">
                <a:buSzPct val="100000"/>
                <a:buAutoNum type="arabicPeriod" startAt="1"/>
              </a:pPr>
              <a:r>
                <a:t>You’re in!</a:t>
              </a:r>
            </a:p>
          </p:txBody>
        </p:sp>
      </p:grpSp>
      <p:grpSp>
        <p:nvGrpSpPr>
          <p:cNvPr id="346" name="TextBox 7"/>
          <p:cNvGrpSpPr/>
          <p:nvPr/>
        </p:nvGrpSpPr>
        <p:grpSpPr>
          <a:xfrm>
            <a:off x="3581148" y="1177564"/>
            <a:ext cx="2293842" cy="5448928"/>
            <a:chOff x="0" y="0"/>
            <a:chExt cx="2293840" cy="5448926"/>
          </a:xfrm>
        </p:grpSpPr>
        <p:sp>
          <p:nvSpPr>
            <p:cNvPr id="344" name="Shape"/>
            <p:cNvSpPr/>
            <p:nvPr/>
          </p:nvSpPr>
          <p:spPr>
            <a:xfrm>
              <a:off x="0" y="0"/>
              <a:ext cx="2293841" cy="494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38" fill="norm" stroke="1" extrusionOk="0">
                  <a:moveTo>
                    <a:pt x="174" y="128"/>
                  </a:moveTo>
                  <a:cubicBezTo>
                    <a:pt x="2615" y="78"/>
                    <a:pt x="3871" y="428"/>
                    <a:pt x="5717" y="128"/>
                  </a:cubicBezTo>
                  <a:cubicBezTo>
                    <a:pt x="7562" y="-171"/>
                    <a:pt x="8871" y="151"/>
                    <a:pt x="10643" y="128"/>
                  </a:cubicBezTo>
                  <a:cubicBezTo>
                    <a:pt x="12416" y="106"/>
                    <a:pt x="14349" y="257"/>
                    <a:pt x="15365" y="128"/>
                  </a:cubicBezTo>
                  <a:cubicBezTo>
                    <a:pt x="16381" y="0"/>
                    <a:pt x="18724" y="279"/>
                    <a:pt x="20702" y="128"/>
                  </a:cubicBezTo>
                  <a:cubicBezTo>
                    <a:pt x="21029" y="845"/>
                    <a:pt x="20324" y="1763"/>
                    <a:pt x="20702" y="2675"/>
                  </a:cubicBezTo>
                  <a:cubicBezTo>
                    <a:pt x="21080" y="3586"/>
                    <a:pt x="20477" y="4280"/>
                    <a:pt x="20702" y="4801"/>
                  </a:cubicBezTo>
                  <a:cubicBezTo>
                    <a:pt x="20927" y="5322"/>
                    <a:pt x="20659" y="5929"/>
                    <a:pt x="20702" y="6717"/>
                  </a:cubicBezTo>
                  <a:cubicBezTo>
                    <a:pt x="20745" y="7504"/>
                    <a:pt x="20341" y="7590"/>
                    <a:pt x="20702" y="8422"/>
                  </a:cubicBezTo>
                  <a:cubicBezTo>
                    <a:pt x="21063" y="9255"/>
                    <a:pt x="20377" y="10312"/>
                    <a:pt x="20702" y="11179"/>
                  </a:cubicBezTo>
                  <a:cubicBezTo>
                    <a:pt x="21027" y="12046"/>
                    <a:pt x="20156" y="12643"/>
                    <a:pt x="20702" y="13515"/>
                  </a:cubicBezTo>
                  <a:cubicBezTo>
                    <a:pt x="21248" y="14388"/>
                    <a:pt x="20219" y="14973"/>
                    <a:pt x="20702" y="15641"/>
                  </a:cubicBezTo>
                  <a:cubicBezTo>
                    <a:pt x="21185" y="16309"/>
                    <a:pt x="20265" y="17345"/>
                    <a:pt x="20702" y="17977"/>
                  </a:cubicBezTo>
                  <a:cubicBezTo>
                    <a:pt x="21139" y="18610"/>
                    <a:pt x="20005" y="19981"/>
                    <a:pt x="20702" y="21155"/>
                  </a:cubicBezTo>
                  <a:cubicBezTo>
                    <a:pt x="19467" y="21368"/>
                    <a:pt x="18091" y="20944"/>
                    <a:pt x="15570" y="21155"/>
                  </a:cubicBezTo>
                  <a:cubicBezTo>
                    <a:pt x="13049" y="21365"/>
                    <a:pt x="12523" y="20881"/>
                    <a:pt x="10643" y="21155"/>
                  </a:cubicBezTo>
                  <a:cubicBezTo>
                    <a:pt x="8764" y="21429"/>
                    <a:pt x="7646" y="20918"/>
                    <a:pt x="5306" y="21155"/>
                  </a:cubicBezTo>
                  <a:cubicBezTo>
                    <a:pt x="2966" y="21392"/>
                    <a:pt x="2139" y="20942"/>
                    <a:pt x="174" y="21155"/>
                  </a:cubicBezTo>
                  <a:cubicBezTo>
                    <a:pt x="30" y="20055"/>
                    <a:pt x="700" y="19478"/>
                    <a:pt x="174" y="18819"/>
                  </a:cubicBezTo>
                  <a:cubicBezTo>
                    <a:pt x="-352" y="18159"/>
                    <a:pt x="518" y="17223"/>
                    <a:pt x="174" y="16482"/>
                  </a:cubicBezTo>
                  <a:cubicBezTo>
                    <a:pt x="-170" y="15741"/>
                    <a:pt x="420" y="15408"/>
                    <a:pt x="174" y="14777"/>
                  </a:cubicBezTo>
                  <a:cubicBezTo>
                    <a:pt x="-72" y="14145"/>
                    <a:pt x="501" y="13260"/>
                    <a:pt x="174" y="12651"/>
                  </a:cubicBezTo>
                  <a:cubicBezTo>
                    <a:pt x="-152" y="12041"/>
                    <a:pt x="537" y="10623"/>
                    <a:pt x="174" y="10104"/>
                  </a:cubicBezTo>
                  <a:cubicBezTo>
                    <a:pt x="-189" y="9585"/>
                    <a:pt x="609" y="8469"/>
                    <a:pt x="174" y="7978"/>
                  </a:cubicBezTo>
                  <a:cubicBezTo>
                    <a:pt x="-261" y="7487"/>
                    <a:pt x="452" y="6766"/>
                    <a:pt x="174" y="6273"/>
                  </a:cubicBezTo>
                  <a:cubicBezTo>
                    <a:pt x="-103" y="5780"/>
                    <a:pt x="492" y="4622"/>
                    <a:pt x="174" y="4147"/>
                  </a:cubicBezTo>
                  <a:cubicBezTo>
                    <a:pt x="-144" y="3671"/>
                    <a:pt x="1058" y="1642"/>
                    <a:pt x="174" y="128"/>
                  </a:cubicBezTo>
                  <a:close/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On a personal device:…"/>
            <p:cNvSpPr txBox="1"/>
            <p:nvPr/>
          </p:nvSpPr>
          <p:spPr>
            <a:xfrm>
              <a:off x="83858" y="48886"/>
              <a:ext cx="2127130" cy="540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/>
              <a:r>
                <a:t>On a personal device:</a:t>
              </a:r>
            </a:p>
            <a:p>
              <a:pPr marL="342900" indent="-342900">
                <a:buSzPct val="100000"/>
                <a:buAutoNum type="arabicPeriod" startAt="1"/>
                <a:defRPr sz="1400"/>
              </a:pPr>
              <a:r>
                <a:t>Go to clever.com</a:t>
              </a:r>
            </a:p>
            <a:p>
              <a:pPr marL="342900" indent="-342900">
                <a:buSzPct val="100000"/>
                <a:buAutoNum type="arabicPeriod" startAt="1"/>
                <a:defRPr sz="1400"/>
              </a:pPr>
              <a:r>
                <a:t>Click on “Log in as a student”</a:t>
              </a:r>
            </a:p>
            <a:p>
              <a:pPr marL="342900" indent="-342900">
                <a:buSzPct val="100000"/>
                <a:buAutoNum type="arabicPeriod" startAt="1"/>
                <a:defRPr sz="1400"/>
              </a:pPr>
              <a:r>
                <a:t>In the “Search for your school” box, type DeKalb County School District</a:t>
              </a:r>
            </a:p>
            <a:p>
              <a:pPr marL="342900" indent="-342900">
                <a:buSzPct val="100000"/>
                <a:buAutoNum type="arabicPeriod" startAt="1"/>
                <a:defRPr sz="1400"/>
              </a:pPr>
              <a:r>
                <a:t>Click on DeKalb County School District Dekalb, GA</a:t>
              </a:r>
            </a:p>
            <a:p>
              <a:pPr marL="342900" indent="-342900">
                <a:buSzPct val="100000"/>
                <a:buAutoNum type="arabicPeriod" startAt="1"/>
                <a:defRPr sz="1400"/>
              </a:pPr>
              <a:r>
                <a:t>Click “Log in with Active Directory”</a:t>
              </a:r>
            </a:p>
            <a:p>
              <a:pPr marL="342900" indent="-342900">
                <a:buSzPct val="100000"/>
                <a:buAutoNum type="arabicPeriod" startAt="1"/>
                <a:defRPr sz="1400"/>
              </a:pPr>
              <a:r>
                <a:t>A sign in box will open. Use your student email address as your username and your DeKalb grade level password 5</a:t>
              </a:r>
              <a:r>
                <a:rPr baseline="30000"/>
                <a:t>th</a:t>
              </a:r>
              <a:r>
                <a:t> grade is </a:t>
              </a:r>
              <a:r>
                <a:rPr>
                  <a:solidFill>
                    <a:srgbClr val="C00000"/>
                  </a:solidFill>
                </a:rPr>
                <a:t>dekalb05</a:t>
              </a:r>
            </a:p>
            <a:p>
              <a:pPr marL="342900" indent="-342900">
                <a:buSzPct val="100000"/>
                <a:buAutoNum type="arabicPeriod" startAt="1"/>
                <a:defRPr sz="1400"/>
              </a:pPr>
              <a:r>
                <a:t>Click “Sign in”</a:t>
              </a:r>
            </a:p>
            <a:p>
              <a:pPr marL="342900" indent="-342900">
                <a:buSzPct val="100000"/>
                <a:buAutoNum type="arabicPeriod" startAt="1"/>
                <a:defRPr sz="1400"/>
              </a:pPr>
              <a:r>
                <a:t>You’re in!</a:t>
              </a:r>
            </a:p>
          </p:txBody>
        </p:sp>
      </p:grpSp>
      <p:sp>
        <p:nvSpPr>
          <p:cNvPr id="347" name="TextBox 8"/>
          <p:cNvSpPr txBox="1"/>
          <p:nvPr/>
        </p:nvSpPr>
        <p:spPr>
          <a:xfrm>
            <a:off x="573027" y="4462641"/>
            <a:ext cx="2793526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/>
            <a:r>
              <a:t>Once in Clever, students can access their student email, school Google account, Google Classroom and the apps and platforms needed for completing their assignments.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6"/>
          <p:cNvSpPr/>
          <p:nvPr/>
        </p:nvSpPr>
        <p:spPr>
          <a:xfrm>
            <a:off x="719090" y="0"/>
            <a:ext cx="1147291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0" name="Freeform 6"/>
          <p:cNvSpPr/>
          <p:nvPr/>
        </p:nvSpPr>
        <p:spPr>
          <a:xfrm>
            <a:off x="113284" y="0"/>
            <a:ext cx="88582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303" y="0"/>
                </a:lnTo>
                <a:lnTo>
                  <a:pt x="17342" y="215"/>
                </a:lnTo>
                <a:lnTo>
                  <a:pt x="17535" y="405"/>
                </a:lnTo>
                <a:lnTo>
                  <a:pt x="17806" y="570"/>
                </a:lnTo>
                <a:lnTo>
                  <a:pt x="18155" y="715"/>
                </a:lnTo>
                <a:lnTo>
                  <a:pt x="18542" y="845"/>
                </a:lnTo>
                <a:lnTo>
                  <a:pt x="19006" y="960"/>
                </a:lnTo>
                <a:lnTo>
                  <a:pt x="19935" y="1200"/>
                </a:lnTo>
                <a:lnTo>
                  <a:pt x="20323" y="1315"/>
                </a:lnTo>
                <a:lnTo>
                  <a:pt x="20710" y="1445"/>
                </a:lnTo>
                <a:lnTo>
                  <a:pt x="21097" y="1590"/>
                </a:lnTo>
                <a:lnTo>
                  <a:pt x="21368" y="1755"/>
                </a:lnTo>
                <a:lnTo>
                  <a:pt x="21523" y="1945"/>
                </a:lnTo>
                <a:lnTo>
                  <a:pt x="21600" y="2160"/>
                </a:lnTo>
                <a:lnTo>
                  <a:pt x="21523" y="2375"/>
                </a:lnTo>
                <a:lnTo>
                  <a:pt x="21368" y="2565"/>
                </a:lnTo>
                <a:lnTo>
                  <a:pt x="21097" y="2730"/>
                </a:lnTo>
                <a:lnTo>
                  <a:pt x="20710" y="2875"/>
                </a:lnTo>
                <a:lnTo>
                  <a:pt x="20323" y="3005"/>
                </a:lnTo>
                <a:lnTo>
                  <a:pt x="19935" y="3120"/>
                </a:lnTo>
                <a:lnTo>
                  <a:pt x="19006" y="3360"/>
                </a:lnTo>
                <a:lnTo>
                  <a:pt x="18542" y="3475"/>
                </a:lnTo>
                <a:lnTo>
                  <a:pt x="18155" y="3605"/>
                </a:lnTo>
                <a:lnTo>
                  <a:pt x="17806" y="3750"/>
                </a:lnTo>
                <a:lnTo>
                  <a:pt x="17535" y="3915"/>
                </a:lnTo>
                <a:lnTo>
                  <a:pt x="17342" y="4105"/>
                </a:lnTo>
                <a:lnTo>
                  <a:pt x="17303" y="4320"/>
                </a:lnTo>
                <a:lnTo>
                  <a:pt x="17342" y="4535"/>
                </a:lnTo>
                <a:lnTo>
                  <a:pt x="17535" y="4725"/>
                </a:lnTo>
                <a:lnTo>
                  <a:pt x="17806" y="4890"/>
                </a:lnTo>
                <a:lnTo>
                  <a:pt x="18155" y="5035"/>
                </a:lnTo>
                <a:lnTo>
                  <a:pt x="18542" y="5165"/>
                </a:lnTo>
                <a:lnTo>
                  <a:pt x="19006" y="5280"/>
                </a:lnTo>
                <a:lnTo>
                  <a:pt x="19935" y="5520"/>
                </a:lnTo>
                <a:lnTo>
                  <a:pt x="20323" y="5635"/>
                </a:lnTo>
                <a:lnTo>
                  <a:pt x="20710" y="5765"/>
                </a:lnTo>
                <a:lnTo>
                  <a:pt x="21097" y="5910"/>
                </a:lnTo>
                <a:lnTo>
                  <a:pt x="21368" y="6075"/>
                </a:lnTo>
                <a:lnTo>
                  <a:pt x="21523" y="6265"/>
                </a:lnTo>
                <a:lnTo>
                  <a:pt x="21600" y="6480"/>
                </a:lnTo>
                <a:lnTo>
                  <a:pt x="21523" y="6695"/>
                </a:lnTo>
                <a:lnTo>
                  <a:pt x="21368" y="6885"/>
                </a:lnTo>
                <a:lnTo>
                  <a:pt x="21097" y="7050"/>
                </a:lnTo>
                <a:lnTo>
                  <a:pt x="20710" y="7195"/>
                </a:lnTo>
                <a:lnTo>
                  <a:pt x="20323" y="7325"/>
                </a:lnTo>
                <a:lnTo>
                  <a:pt x="19935" y="7440"/>
                </a:lnTo>
                <a:lnTo>
                  <a:pt x="19006" y="7680"/>
                </a:lnTo>
                <a:lnTo>
                  <a:pt x="18542" y="7795"/>
                </a:lnTo>
                <a:lnTo>
                  <a:pt x="18155" y="7925"/>
                </a:lnTo>
                <a:lnTo>
                  <a:pt x="17806" y="8070"/>
                </a:lnTo>
                <a:lnTo>
                  <a:pt x="17535" y="8235"/>
                </a:lnTo>
                <a:lnTo>
                  <a:pt x="17342" y="8425"/>
                </a:lnTo>
                <a:lnTo>
                  <a:pt x="17303" y="8640"/>
                </a:lnTo>
                <a:lnTo>
                  <a:pt x="17342" y="8855"/>
                </a:lnTo>
                <a:lnTo>
                  <a:pt x="17535" y="9045"/>
                </a:lnTo>
                <a:lnTo>
                  <a:pt x="17806" y="9210"/>
                </a:lnTo>
                <a:lnTo>
                  <a:pt x="18155" y="9355"/>
                </a:lnTo>
                <a:lnTo>
                  <a:pt x="18542" y="9485"/>
                </a:lnTo>
                <a:lnTo>
                  <a:pt x="19006" y="9600"/>
                </a:lnTo>
                <a:lnTo>
                  <a:pt x="19935" y="9840"/>
                </a:lnTo>
                <a:lnTo>
                  <a:pt x="20323" y="9955"/>
                </a:lnTo>
                <a:lnTo>
                  <a:pt x="20710" y="10085"/>
                </a:lnTo>
                <a:lnTo>
                  <a:pt x="21097" y="10230"/>
                </a:lnTo>
                <a:lnTo>
                  <a:pt x="21368" y="10395"/>
                </a:lnTo>
                <a:lnTo>
                  <a:pt x="21523" y="10585"/>
                </a:lnTo>
                <a:lnTo>
                  <a:pt x="21600" y="10795"/>
                </a:lnTo>
                <a:lnTo>
                  <a:pt x="21523" y="11015"/>
                </a:lnTo>
                <a:lnTo>
                  <a:pt x="21368" y="11205"/>
                </a:lnTo>
                <a:lnTo>
                  <a:pt x="21097" y="11370"/>
                </a:lnTo>
                <a:lnTo>
                  <a:pt x="20710" y="11515"/>
                </a:lnTo>
                <a:lnTo>
                  <a:pt x="20323" y="11645"/>
                </a:lnTo>
                <a:lnTo>
                  <a:pt x="19935" y="11760"/>
                </a:lnTo>
                <a:lnTo>
                  <a:pt x="19006" y="12000"/>
                </a:lnTo>
                <a:lnTo>
                  <a:pt x="18542" y="12115"/>
                </a:lnTo>
                <a:lnTo>
                  <a:pt x="18155" y="12245"/>
                </a:lnTo>
                <a:lnTo>
                  <a:pt x="17806" y="12390"/>
                </a:lnTo>
                <a:lnTo>
                  <a:pt x="17535" y="12555"/>
                </a:lnTo>
                <a:lnTo>
                  <a:pt x="17342" y="12745"/>
                </a:lnTo>
                <a:lnTo>
                  <a:pt x="17303" y="12960"/>
                </a:lnTo>
                <a:lnTo>
                  <a:pt x="17342" y="13175"/>
                </a:lnTo>
                <a:lnTo>
                  <a:pt x="17535" y="13365"/>
                </a:lnTo>
                <a:lnTo>
                  <a:pt x="17806" y="13530"/>
                </a:lnTo>
                <a:lnTo>
                  <a:pt x="18155" y="13675"/>
                </a:lnTo>
                <a:lnTo>
                  <a:pt x="18542" y="13805"/>
                </a:lnTo>
                <a:lnTo>
                  <a:pt x="19006" y="13920"/>
                </a:lnTo>
                <a:lnTo>
                  <a:pt x="19935" y="14160"/>
                </a:lnTo>
                <a:lnTo>
                  <a:pt x="20323" y="14275"/>
                </a:lnTo>
                <a:lnTo>
                  <a:pt x="20710" y="14405"/>
                </a:lnTo>
                <a:lnTo>
                  <a:pt x="21097" y="14550"/>
                </a:lnTo>
                <a:lnTo>
                  <a:pt x="21368" y="14715"/>
                </a:lnTo>
                <a:lnTo>
                  <a:pt x="21523" y="14905"/>
                </a:lnTo>
                <a:lnTo>
                  <a:pt x="21600" y="15120"/>
                </a:lnTo>
                <a:lnTo>
                  <a:pt x="21523" y="15335"/>
                </a:lnTo>
                <a:lnTo>
                  <a:pt x="21368" y="15525"/>
                </a:lnTo>
                <a:lnTo>
                  <a:pt x="21097" y="15690"/>
                </a:lnTo>
                <a:lnTo>
                  <a:pt x="20710" y="15835"/>
                </a:lnTo>
                <a:lnTo>
                  <a:pt x="20323" y="15965"/>
                </a:lnTo>
                <a:lnTo>
                  <a:pt x="19935" y="16080"/>
                </a:lnTo>
                <a:lnTo>
                  <a:pt x="19006" y="16320"/>
                </a:lnTo>
                <a:lnTo>
                  <a:pt x="18542" y="16435"/>
                </a:lnTo>
                <a:lnTo>
                  <a:pt x="18155" y="16565"/>
                </a:lnTo>
                <a:lnTo>
                  <a:pt x="17806" y="16710"/>
                </a:lnTo>
                <a:lnTo>
                  <a:pt x="17535" y="16875"/>
                </a:lnTo>
                <a:lnTo>
                  <a:pt x="17342" y="17065"/>
                </a:lnTo>
                <a:lnTo>
                  <a:pt x="17303" y="17280"/>
                </a:lnTo>
                <a:lnTo>
                  <a:pt x="17342" y="17495"/>
                </a:lnTo>
                <a:lnTo>
                  <a:pt x="17535" y="17685"/>
                </a:lnTo>
                <a:lnTo>
                  <a:pt x="17806" y="17850"/>
                </a:lnTo>
                <a:lnTo>
                  <a:pt x="18155" y="17995"/>
                </a:lnTo>
                <a:lnTo>
                  <a:pt x="18542" y="18125"/>
                </a:lnTo>
                <a:lnTo>
                  <a:pt x="19006" y="18240"/>
                </a:lnTo>
                <a:lnTo>
                  <a:pt x="19935" y="18480"/>
                </a:lnTo>
                <a:lnTo>
                  <a:pt x="20323" y="18595"/>
                </a:lnTo>
                <a:lnTo>
                  <a:pt x="20710" y="18725"/>
                </a:lnTo>
                <a:lnTo>
                  <a:pt x="21097" y="18870"/>
                </a:lnTo>
                <a:lnTo>
                  <a:pt x="21368" y="19035"/>
                </a:lnTo>
                <a:lnTo>
                  <a:pt x="21523" y="19225"/>
                </a:lnTo>
                <a:lnTo>
                  <a:pt x="21600" y="19440"/>
                </a:lnTo>
                <a:lnTo>
                  <a:pt x="21523" y="19655"/>
                </a:lnTo>
                <a:lnTo>
                  <a:pt x="21368" y="19845"/>
                </a:lnTo>
                <a:lnTo>
                  <a:pt x="21097" y="20010"/>
                </a:lnTo>
                <a:lnTo>
                  <a:pt x="20710" y="20155"/>
                </a:lnTo>
                <a:lnTo>
                  <a:pt x="20323" y="20285"/>
                </a:lnTo>
                <a:lnTo>
                  <a:pt x="19935" y="20400"/>
                </a:lnTo>
                <a:lnTo>
                  <a:pt x="19006" y="20640"/>
                </a:lnTo>
                <a:lnTo>
                  <a:pt x="18542" y="20755"/>
                </a:lnTo>
                <a:lnTo>
                  <a:pt x="18155" y="20885"/>
                </a:lnTo>
                <a:lnTo>
                  <a:pt x="17806" y="21030"/>
                </a:lnTo>
                <a:lnTo>
                  <a:pt x="17535" y="21195"/>
                </a:lnTo>
                <a:lnTo>
                  <a:pt x="17342" y="21385"/>
                </a:lnTo>
                <a:lnTo>
                  <a:pt x="1730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1" name="Freeform 6"/>
          <p:cNvSpPr/>
          <p:nvPr/>
        </p:nvSpPr>
        <p:spPr>
          <a:xfrm>
            <a:off x="0" y="0"/>
            <a:ext cx="88582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303" y="0"/>
                </a:lnTo>
                <a:lnTo>
                  <a:pt x="17342" y="215"/>
                </a:lnTo>
                <a:lnTo>
                  <a:pt x="17535" y="405"/>
                </a:lnTo>
                <a:lnTo>
                  <a:pt x="17806" y="570"/>
                </a:lnTo>
                <a:lnTo>
                  <a:pt x="18155" y="715"/>
                </a:lnTo>
                <a:lnTo>
                  <a:pt x="18542" y="845"/>
                </a:lnTo>
                <a:lnTo>
                  <a:pt x="19006" y="960"/>
                </a:lnTo>
                <a:lnTo>
                  <a:pt x="19935" y="1200"/>
                </a:lnTo>
                <a:lnTo>
                  <a:pt x="20323" y="1315"/>
                </a:lnTo>
                <a:lnTo>
                  <a:pt x="20710" y="1445"/>
                </a:lnTo>
                <a:lnTo>
                  <a:pt x="21097" y="1590"/>
                </a:lnTo>
                <a:lnTo>
                  <a:pt x="21368" y="1755"/>
                </a:lnTo>
                <a:lnTo>
                  <a:pt x="21523" y="1945"/>
                </a:lnTo>
                <a:lnTo>
                  <a:pt x="21600" y="2160"/>
                </a:lnTo>
                <a:lnTo>
                  <a:pt x="21523" y="2375"/>
                </a:lnTo>
                <a:lnTo>
                  <a:pt x="21368" y="2565"/>
                </a:lnTo>
                <a:lnTo>
                  <a:pt x="21097" y="2730"/>
                </a:lnTo>
                <a:lnTo>
                  <a:pt x="20710" y="2875"/>
                </a:lnTo>
                <a:lnTo>
                  <a:pt x="20323" y="3005"/>
                </a:lnTo>
                <a:lnTo>
                  <a:pt x="19935" y="3120"/>
                </a:lnTo>
                <a:lnTo>
                  <a:pt x="19006" y="3360"/>
                </a:lnTo>
                <a:lnTo>
                  <a:pt x="18542" y="3475"/>
                </a:lnTo>
                <a:lnTo>
                  <a:pt x="18155" y="3605"/>
                </a:lnTo>
                <a:lnTo>
                  <a:pt x="17806" y="3750"/>
                </a:lnTo>
                <a:lnTo>
                  <a:pt x="17535" y="3915"/>
                </a:lnTo>
                <a:lnTo>
                  <a:pt x="17342" y="4105"/>
                </a:lnTo>
                <a:lnTo>
                  <a:pt x="17303" y="4320"/>
                </a:lnTo>
                <a:lnTo>
                  <a:pt x="17342" y="4535"/>
                </a:lnTo>
                <a:lnTo>
                  <a:pt x="17535" y="4725"/>
                </a:lnTo>
                <a:lnTo>
                  <a:pt x="17806" y="4890"/>
                </a:lnTo>
                <a:lnTo>
                  <a:pt x="18155" y="5035"/>
                </a:lnTo>
                <a:lnTo>
                  <a:pt x="18542" y="5165"/>
                </a:lnTo>
                <a:lnTo>
                  <a:pt x="19006" y="5280"/>
                </a:lnTo>
                <a:lnTo>
                  <a:pt x="19935" y="5520"/>
                </a:lnTo>
                <a:lnTo>
                  <a:pt x="20323" y="5635"/>
                </a:lnTo>
                <a:lnTo>
                  <a:pt x="20710" y="5765"/>
                </a:lnTo>
                <a:lnTo>
                  <a:pt x="21097" y="5910"/>
                </a:lnTo>
                <a:lnTo>
                  <a:pt x="21368" y="6075"/>
                </a:lnTo>
                <a:lnTo>
                  <a:pt x="21523" y="6265"/>
                </a:lnTo>
                <a:lnTo>
                  <a:pt x="21600" y="6480"/>
                </a:lnTo>
                <a:lnTo>
                  <a:pt x="21523" y="6695"/>
                </a:lnTo>
                <a:lnTo>
                  <a:pt x="21368" y="6885"/>
                </a:lnTo>
                <a:lnTo>
                  <a:pt x="21097" y="7050"/>
                </a:lnTo>
                <a:lnTo>
                  <a:pt x="20710" y="7195"/>
                </a:lnTo>
                <a:lnTo>
                  <a:pt x="20323" y="7325"/>
                </a:lnTo>
                <a:lnTo>
                  <a:pt x="19935" y="7440"/>
                </a:lnTo>
                <a:lnTo>
                  <a:pt x="19006" y="7680"/>
                </a:lnTo>
                <a:lnTo>
                  <a:pt x="18542" y="7795"/>
                </a:lnTo>
                <a:lnTo>
                  <a:pt x="18155" y="7925"/>
                </a:lnTo>
                <a:lnTo>
                  <a:pt x="17806" y="8070"/>
                </a:lnTo>
                <a:lnTo>
                  <a:pt x="17535" y="8235"/>
                </a:lnTo>
                <a:lnTo>
                  <a:pt x="17342" y="8425"/>
                </a:lnTo>
                <a:lnTo>
                  <a:pt x="17303" y="8640"/>
                </a:lnTo>
                <a:lnTo>
                  <a:pt x="17342" y="8855"/>
                </a:lnTo>
                <a:lnTo>
                  <a:pt x="17535" y="9045"/>
                </a:lnTo>
                <a:lnTo>
                  <a:pt x="17806" y="9210"/>
                </a:lnTo>
                <a:lnTo>
                  <a:pt x="18155" y="9355"/>
                </a:lnTo>
                <a:lnTo>
                  <a:pt x="18542" y="9485"/>
                </a:lnTo>
                <a:lnTo>
                  <a:pt x="19006" y="9600"/>
                </a:lnTo>
                <a:lnTo>
                  <a:pt x="19935" y="9840"/>
                </a:lnTo>
                <a:lnTo>
                  <a:pt x="20323" y="9955"/>
                </a:lnTo>
                <a:lnTo>
                  <a:pt x="20710" y="10085"/>
                </a:lnTo>
                <a:lnTo>
                  <a:pt x="21097" y="10230"/>
                </a:lnTo>
                <a:lnTo>
                  <a:pt x="21368" y="10395"/>
                </a:lnTo>
                <a:lnTo>
                  <a:pt x="21523" y="10585"/>
                </a:lnTo>
                <a:lnTo>
                  <a:pt x="21600" y="10795"/>
                </a:lnTo>
                <a:lnTo>
                  <a:pt x="21523" y="11015"/>
                </a:lnTo>
                <a:lnTo>
                  <a:pt x="21368" y="11205"/>
                </a:lnTo>
                <a:lnTo>
                  <a:pt x="21097" y="11370"/>
                </a:lnTo>
                <a:lnTo>
                  <a:pt x="20710" y="11515"/>
                </a:lnTo>
                <a:lnTo>
                  <a:pt x="20323" y="11645"/>
                </a:lnTo>
                <a:lnTo>
                  <a:pt x="19935" y="11760"/>
                </a:lnTo>
                <a:lnTo>
                  <a:pt x="19006" y="12000"/>
                </a:lnTo>
                <a:lnTo>
                  <a:pt x="18542" y="12115"/>
                </a:lnTo>
                <a:lnTo>
                  <a:pt x="18155" y="12245"/>
                </a:lnTo>
                <a:lnTo>
                  <a:pt x="17806" y="12390"/>
                </a:lnTo>
                <a:lnTo>
                  <a:pt x="17535" y="12555"/>
                </a:lnTo>
                <a:lnTo>
                  <a:pt x="17342" y="12745"/>
                </a:lnTo>
                <a:lnTo>
                  <a:pt x="17303" y="12960"/>
                </a:lnTo>
                <a:lnTo>
                  <a:pt x="17342" y="13175"/>
                </a:lnTo>
                <a:lnTo>
                  <a:pt x="17535" y="13365"/>
                </a:lnTo>
                <a:lnTo>
                  <a:pt x="17806" y="13530"/>
                </a:lnTo>
                <a:lnTo>
                  <a:pt x="18155" y="13675"/>
                </a:lnTo>
                <a:lnTo>
                  <a:pt x="18542" y="13805"/>
                </a:lnTo>
                <a:lnTo>
                  <a:pt x="19006" y="13920"/>
                </a:lnTo>
                <a:lnTo>
                  <a:pt x="19935" y="14160"/>
                </a:lnTo>
                <a:lnTo>
                  <a:pt x="20323" y="14275"/>
                </a:lnTo>
                <a:lnTo>
                  <a:pt x="20710" y="14405"/>
                </a:lnTo>
                <a:lnTo>
                  <a:pt x="21097" y="14550"/>
                </a:lnTo>
                <a:lnTo>
                  <a:pt x="21368" y="14715"/>
                </a:lnTo>
                <a:lnTo>
                  <a:pt x="21523" y="14905"/>
                </a:lnTo>
                <a:lnTo>
                  <a:pt x="21600" y="15120"/>
                </a:lnTo>
                <a:lnTo>
                  <a:pt x="21523" y="15335"/>
                </a:lnTo>
                <a:lnTo>
                  <a:pt x="21368" y="15525"/>
                </a:lnTo>
                <a:lnTo>
                  <a:pt x="21097" y="15690"/>
                </a:lnTo>
                <a:lnTo>
                  <a:pt x="20710" y="15835"/>
                </a:lnTo>
                <a:lnTo>
                  <a:pt x="20323" y="15965"/>
                </a:lnTo>
                <a:lnTo>
                  <a:pt x="19935" y="16080"/>
                </a:lnTo>
                <a:lnTo>
                  <a:pt x="19006" y="16320"/>
                </a:lnTo>
                <a:lnTo>
                  <a:pt x="18542" y="16435"/>
                </a:lnTo>
                <a:lnTo>
                  <a:pt x="18155" y="16565"/>
                </a:lnTo>
                <a:lnTo>
                  <a:pt x="17806" y="16710"/>
                </a:lnTo>
                <a:lnTo>
                  <a:pt x="17535" y="16875"/>
                </a:lnTo>
                <a:lnTo>
                  <a:pt x="17342" y="17065"/>
                </a:lnTo>
                <a:lnTo>
                  <a:pt x="17303" y="17280"/>
                </a:lnTo>
                <a:lnTo>
                  <a:pt x="17342" y="17495"/>
                </a:lnTo>
                <a:lnTo>
                  <a:pt x="17535" y="17685"/>
                </a:lnTo>
                <a:lnTo>
                  <a:pt x="17806" y="17850"/>
                </a:lnTo>
                <a:lnTo>
                  <a:pt x="18155" y="17995"/>
                </a:lnTo>
                <a:lnTo>
                  <a:pt x="18542" y="18125"/>
                </a:lnTo>
                <a:lnTo>
                  <a:pt x="19006" y="18240"/>
                </a:lnTo>
                <a:lnTo>
                  <a:pt x="19935" y="18480"/>
                </a:lnTo>
                <a:lnTo>
                  <a:pt x="20323" y="18595"/>
                </a:lnTo>
                <a:lnTo>
                  <a:pt x="20710" y="18725"/>
                </a:lnTo>
                <a:lnTo>
                  <a:pt x="21097" y="18870"/>
                </a:lnTo>
                <a:lnTo>
                  <a:pt x="21368" y="19035"/>
                </a:lnTo>
                <a:lnTo>
                  <a:pt x="21523" y="19225"/>
                </a:lnTo>
                <a:lnTo>
                  <a:pt x="21600" y="19440"/>
                </a:lnTo>
                <a:lnTo>
                  <a:pt x="21523" y="19655"/>
                </a:lnTo>
                <a:lnTo>
                  <a:pt x="21368" y="19845"/>
                </a:lnTo>
                <a:lnTo>
                  <a:pt x="21097" y="20010"/>
                </a:lnTo>
                <a:lnTo>
                  <a:pt x="20710" y="20155"/>
                </a:lnTo>
                <a:lnTo>
                  <a:pt x="20323" y="20285"/>
                </a:lnTo>
                <a:lnTo>
                  <a:pt x="19935" y="20400"/>
                </a:lnTo>
                <a:lnTo>
                  <a:pt x="19006" y="20640"/>
                </a:lnTo>
                <a:lnTo>
                  <a:pt x="18542" y="20755"/>
                </a:lnTo>
                <a:lnTo>
                  <a:pt x="18155" y="20885"/>
                </a:lnTo>
                <a:lnTo>
                  <a:pt x="17806" y="21030"/>
                </a:lnTo>
                <a:lnTo>
                  <a:pt x="17535" y="21195"/>
                </a:lnTo>
                <a:lnTo>
                  <a:pt x="17342" y="21385"/>
                </a:lnTo>
                <a:lnTo>
                  <a:pt x="1730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2" name="Rectangle 12"/>
          <p:cNvSpPr/>
          <p:nvPr/>
        </p:nvSpPr>
        <p:spPr>
          <a:xfrm>
            <a:off x="1664447" y="643466"/>
            <a:ext cx="9600804" cy="55710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5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6877" y="1066911"/>
            <a:ext cx="8957335" cy="4523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6"/>
          <p:cNvSpPr/>
          <p:nvPr/>
        </p:nvSpPr>
        <p:spPr>
          <a:xfrm>
            <a:off x="0" y="0"/>
            <a:ext cx="88582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303" y="0"/>
                </a:lnTo>
                <a:lnTo>
                  <a:pt x="17342" y="215"/>
                </a:lnTo>
                <a:lnTo>
                  <a:pt x="17535" y="405"/>
                </a:lnTo>
                <a:lnTo>
                  <a:pt x="17806" y="570"/>
                </a:lnTo>
                <a:lnTo>
                  <a:pt x="18155" y="715"/>
                </a:lnTo>
                <a:lnTo>
                  <a:pt x="18542" y="845"/>
                </a:lnTo>
                <a:lnTo>
                  <a:pt x="19006" y="960"/>
                </a:lnTo>
                <a:lnTo>
                  <a:pt x="19935" y="1200"/>
                </a:lnTo>
                <a:lnTo>
                  <a:pt x="20323" y="1315"/>
                </a:lnTo>
                <a:lnTo>
                  <a:pt x="20710" y="1445"/>
                </a:lnTo>
                <a:lnTo>
                  <a:pt x="21097" y="1590"/>
                </a:lnTo>
                <a:lnTo>
                  <a:pt x="21368" y="1755"/>
                </a:lnTo>
                <a:lnTo>
                  <a:pt x="21523" y="1945"/>
                </a:lnTo>
                <a:lnTo>
                  <a:pt x="21600" y="2160"/>
                </a:lnTo>
                <a:lnTo>
                  <a:pt x="21523" y="2375"/>
                </a:lnTo>
                <a:lnTo>
                  <a:pt x="21368" y="2565"/>
                </a:lnTo>
                <a:lnTo>
                  <a:pt x="21097" y="2730"/>
                </a:lnTo>
                <a:lnTo>
                  <a:pt x="20710" y="2875"/>
                </a:lnTo>
                <a:lnTo>
                  <a:pt x="20323" y="3005"/>
                </a:lnTo>
                <a:lnTo>
                  <a:pt x="19935" y="3120"/>
                </a:lnTo>
                <a:lnTo>
                  <a:pt x="19006" y="3360"/>
                </a:lnTo>
                <a:lnTo>
                  <a:pt x="18542" y="3475"/>
                </a:lnTo>
                <a:lnTo>
                  <a:pt x="18155" y="3605"/>
                </a:lnTo>
                <a:lnTo>
                  <a:pt x="17806" y="3750"/>
                </a:lnTo>
                <a:lnTo>
                  <a:pt x="17535" y="3915"/>
                </a:lnTo>
                <a:lnTo>
                  <a:pt x="17342" y="4105"/>
                </a:lnTo>
                <a:lnTo>
                  <a:pt x="17303" y="4320"/>
                </a:lnTo>
                <a:lnTo>
                  <a:pt x="17342" y="4535"/>
                </a:lnTo>
                <a:lnTo>
                  <a:pt x="17535" y="4725"/>
                </a:lnTo>
                <a:lnTo>
                  <a:pt x="17806" y="4890"/>
                </a:lnTo>
                <a:lnTo>
                  <a:pt x="18155" y="5035"/>
                </a:lnTo>
                <a:lnTo>
                  <a:pt x="18542" y="5165"/>
                </a:lnTo>
                <a:lnTo>
                  <a:pt x="19006" y="5280"/>
                </a:lnTo>
                <a:lnTo>
                  <a:pt x="19935" y="5520"/>
                </a:lnTo>
                <a:lnTo>
                  <a:pt x="20323" y="5635"/>
                </a:lnTo>
                <a:lnTo>
                  <a:pt x="20710" y="5765"/>
                </a:lnTo>
                <a:lnTo>
                  <a:pt x="21097" y="5910"/>
                </a:lnTo>
                <a:lnTo>
                  <a:pt x="21368" y="6075"/>
                </a:lnTo>
                <a:lnTo>
                  <a:pt x="21523" y="6265"/>
                </a:lnTo>
                <a:lnTo>
                  <a:pt x="21600" y="6480"/>
                </a:lnTo>
                <a:lnTo>
                  <a:pt x="21523" y="6695"/>
                </a:lnTo>
                <a:lnTo>
                  <a:pt x="21368" y="6885"/>
                </a:lnTo>
                <a:lnTo>
                  <a:pt x="21097" y="7050"/>
                </a:lnTo>
                <a:lnTo>
                  <a:pt x="20710" y="7195"/>
                </a:lnTo>
                <a:lnTo>
                  <a:pt x="20323" y="7325"/>
                </a:lnTo>
                <a:lnTo>
                  <a:pt x="19935" y="7440"/>
                </a:lnTo>
                <a:lnTo>
                  <a:pt x="19006" y="7680"/>
                </a:lnTo>
                <a:lnTo>
                  <a:pt x="18542" y="7795"/>
                </a:lnTo>
                <a:lnTo>
                  <a:pt x="18155" y="7925"/>
                </a:lnTo>
                <a:lnTo>
                  <a:pt x="17806" y="8070"/>
                </a:lnTo>
                <a:lnTo>
                  <a:pt x="17535" y="8235"/>
                </a:lnTo>
                <a:lnTo>
                  <a:pt x="17342" y="8425"/>
                </a:lnTo>
                <a:lnTo>
                  <a:pt x="17303" y="8640"/>
                </a:lnTo>
                <a:lnTo>
                  <a:pt x="17342" y="8855"/>
                </a:lnTo>
                <a:lnTo>
                  <a:pt x="17535" y="9045"/>
                </a:lnTo>
                <a:lnTo>
                  <a:pt x="17806" y="9210"/>
                </a:lnTo>
                <a:lnTo>
                  <a:pt x="18155" y="9355"/>
                </a:lnTo>
                <a:lnTo>
                  <a:pt x="18542" y="9485"/>
                </a:lnTo>
                <a:lnTo>
                  <a:pt x="19006" y="9600"/>
                </a:lnTo>
                <a:lnTo>
                  <a:pt x="19935" y="9840"/>
                </a:lnTo>
                <a:lnTo>
                  <a:pt x="20323" y="9955"/>
                </a:lnTo>
                <a:lnTo>
                  <a:pt x="20710" y="10085"/>
                </a:lnTo>
                <a:lnTo>
                  <a:pt x="21097" y="10230"/>
                </a:lnTo>
                <a:lnTo>
                  <a:pt x="21368" y="10395"/>
                </a:lnTo>
                <a:lnTo>
                  <a:pt x="21523" y="10585"/>
                </a:lnTo>
                <a:lnTo>
                  <a:pt x="21600" y="10795"/>
                </a:lnTo>
                <a:lnTo>
                  <a:pt x="21523" y="11015"/>
                </a:lnTo>
                <a:lnTo>
                  <a:pt x="21368" y="11205"/>
                </a:lnTo>
                <a:lnTo>
                  <a:pt x="21097" y="11370"/>
                </a:lnTo>
                <a:lnTo>
                  <a:pt x="20710" y="11515"/>
                </a:lnTo>
                <a:lnTo>
                  <a:pt x="20323" y="11645"/>
                </a:lnTo>
                <a:lnTo>
                  <a:pt x="19935" y="11760"/>
                </a:lnTo>
                <a:lnTo>
                  <a:pt x="19006" y="12000"/>
                </a:lnTo>
                <a:lnTo>
                  <a:pt x="18542" y="12115"/>
                </a:lnTo>
                <a:lnTo>
                  <a:pt x="18155" y="12245"/>
                </a:lnTo>
                <a:lnTo>
                  <a:pt x="17806" y="12390"/>
                </a:lnTo>
                <a:lnTo>
                  <a:pt x="17535" y="12555"/>
                </a:lnTo>
                <a:lnTo>
                  <a:pt x="17342" y="12745"/>
                </a:lnTo>
                <a:lnTo>
                  <a:pt x="17303" y="12960"/>
                </a:lnTo>
                <a:lnTo>
                  <a:pt x="17342" y="13175"/>
                </a:lnTo>
                <a:lnTo>
                  <a:pt x="17535" y="13365"/>
                </a:lnTo>
                <a:lnTo>
                  <a:pt x="17806" y="13530"/>
                </a:lnTo>
                <a:lnTo>
                  <a:pt x="18155" y="13675"/>
                </a:lnTo>
                <a:lnTo>
                  <a:pt x="18542" y="13805"/>
                </a:lnTo>
                <a:lnTo>
                  <a:pt x="19006" y="13920"/>
                </a:lnTo>
                <a:lnTo>
                  <a:pt x="19935" y="14160"/>
                </a:lnTo>
                <a:lnTo>
                  <a:pt x="20323" y="14275"/>
                </a:lnTo>
                <a:lnTo>
                  <a:pt x="20710" y="14405"/>
                </a:lnTo>
                <a:lnTo>
                  <a:pt x="21097" y="14550"/>
                </a:lnTo>
                <a:lnTo>
                  <a:pt x="21368" y="14715"/>
                </a:lnTo>
                <a:lnTo>
                  <a:pt x="21523" y="14905"/>
                </a:lnTo>
                <a:lnTo>
                  <a:pt x="21600" y="15120"/>
                </a:lnTo>
                <a:lnTo>
                  <a:pt x="21523" y="15335"/>
                </a:lnTo>
                <a:lnTo>
                  <a:pt x="21368" y="15525"/>
                </a:lnTo>
                <a:lnTo>
                  <a:pt x="21097" y="15690"/>
                </a:lnTo>
                <a:lnTo>
                  <a:pt x="20710" y="15835"/>
                </a:lnTo>
                <a:lnTo>
                  <a:pt x="20323" y="15965"/>
                </a:lnTo>
                <a:lnTo>
                  <a:pt x="19935" y="16080"/>
                </a:lnTo>
                <a:lnTo>
                  <a:pt x="19006" y="16320"/>
                </a:lnTo>
                <a:lnTo>
                  <a:pt x="18542" y="16435"/>
                </a:lnTo>
                <a:lnTo>
                  <a:pt x="18155" y="16565"/>
                </a:lnTo>
                <a:lnTo>
                  <a:pt x="17806" y="16710"/>
                </a:lnTo>
                <a:lnTo>
                  <a:pt x="17535" y="16875"/>
                </a:lnTo>
                <a:lnTo>
                  <a:pt x="17342" y="17065"/>
                </a:lnTo>
                <a:lnTo>
                  <a:pt x="17303" y="17280"/>
                </a:lnTo>
                <a:lnTo>
                  <a:pt x="17342" y="17495"/>
                </a:lnTo>
                <a:lnTo>
                  <a:pt x="17535" y="17685"/>
                </a:lnTo>
                <a:lnTo>
                  <a:pt x="17806" y="17850"/>
                </a:lnTo>
                <a:lnTo>
                  <a:pt x="18155" y="17995"/>
                </a:lnTo>
                <a:lnTo>
                  <a:pt x="18542" y="18125"/>
                </a:lnTo>
                <a:lnTo>
                  <a:pt x="19006" y="18240"/>
                </a:lnTo>
                <a:lnTo>
                  <a:pt x="19935" y="18480"/>
                </a:lnTo>
                <a:lnTo>
                  <a:pt x="20323" y="18595"/>
                </a:lnTo>
                <a:lnTo>
                  <a:pt x="20710" y="18725"/>
                </a:lnTo>
                <a:lnTo>
                  <a:pt x="21097" y="18870"/>
                </a:lnTo>
                <a:lnTo>
                  <a:pt x="21368" y="19035"/>
                </a:lnTo>
                <a:lnTo>
                  <a:pt x="21523" y="19225"/>
                </a:lnTo>
                <a:lnTo>
                  <a:pt x="21600" y="19440"/>
                </a:lnTo>
                <a:lnTo>
                  <a:pt x="21523" y="19655"/>
                </a:lnTo>
                <a:lnTo>
                  <a:pt x="21368" y="19845"/>
                </a:lnTo>
                <a:lnTo>
                  <a:pt x="21097" y="20010"/>
                </a:lnTo>
                <a:lnTo>
                  <a:pt x="20710" y="20155"/>
                </a:lnTo>
                <a:lnTo>
                  <a:pt x="20323" y="20285"/>
                </a:lnTo>
                <a:lnTo>
                  <a:pt x="19935" y="20400"/>
                </a:lnTo>
                <a:lnTo>
                  <a:pt x="19006" y="20640"/>
                </a:lnTo>
                <a:lnTo>
                  <a:pt x="18542" y="20755"/>
                </a:lnTo>
                <a:lnTo>
                  <a:pt x="18155" y="20885"/>
                </a:lnTo>
                <a:lnTo>
                  <a:pt x="17806" y="21030"/>
                </a:lnTo>
                <a:lnTo>
                  <a:pt x="17535" y="21195"/>
                </a:lnTo>
                <a:lnTo>
                  <a:pt x="17342" y="21385"/>
                </a:lnTo>
                <a:lnTo>
                  <a:pt x="1730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6" name="Rectangle 16"/>
          <p:cNvSpPr/>
          <p:nvPr/>
        </p:nvSpPr>
        <p:spPr>
          <a:xfrm>
            <a:off x="11908535" y="0"/>
            <a:ext cx="28346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7" name="Rectangle 18"/>
          <p:cNvSpPr/>
          <p:nvPr/>
        </p:nvSpPr>
        <p:spPr>
          <a:xfrm>
            <a:off x="-1" y="0"/>
            <a:ext cx="12192003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8" name="Title 1"/>
          <p:cNvSpPr txBox="1"/>
          <p:nvPr>
            <p:ph type="title"/>
          </p:nvPr>
        </p:nvSpPr>
        <p:spPr>
          <a:xfrm>
            <a:off x="1251677" y="949642"/>
            <a:ext cx="4882424" cy="1492133"/>
          </a:xfrm>
          <a:prstGeom prst="rect">
            <a:avLst/>
          </a:prstGeom>
        </p:spPr>
        <p:txBody>
          <a:bodyPr anchor="t"/>
          <a:lstStyle>
            <a:lvl1pPr defTabSz="859536">
              <a:lnSpc>
                <a:spcPct val="90000"/>
              </a:lnSpc>
              <a:defRPr b="0" spc="188" sz="4794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Verge/It’s Learning</a:t>
            </a:r>
          </a:p>
        </p:txBody>
      </p:sp>
      <p:sp>
        <p:nvSpPr>
          <p:cNvPr id="359" name="Rectangle 20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0" name="Text Placeholder 3"/>
          <p:cNvSpPr txBox="1"/>
          <p:nvPr>
            <p:ph type="body" sz="half" idx="1"/>
          </p:nvPr>
        </p:nvSpPr>
        <p:spPr>
          <a:xfrm>
            <a:off x="765521" y="2441773"/>
            <a:ext cx="5368580" cy="3577556"/>
          </a:xfrm>
          <a:prstGeom prst="rect">
            <a:avLst/>
          </a:prstGeom>
        </p:spPr>
        <p:txBody>
          <a:bodyPr/>
          <a:lstStyle/>
          <a:p>
            <a:pPr indent="-457200">
              <a:buSzTx/>
              <a:buNone/>
              <a:defRPr b="1" sz="1600">
                <a:solidFill>
                  <a:srgbClr val="262626"/>
                </a:solidFill>
              </a:defRPr>
            </a:pPr>
            <a:r>
              <a:t>All DeKalb students have access to Verge, which you may remember from last spring. </a:t>
            </a:r>
            <a:endParaRPr>
              <a:solidFill>
                <a:srgbClr val="F3F3F2"/>
              </a:solidFill>
            </a:endParaRPr>
          </a:p>
          <a:p>
            <a:pPr indent="-457200">
              <a:buSzTx/>
              <a:buNone/>
              <a:defRPr b="1" sz="1600">
                <a:solidFill>
                  <a:srgbClr val="262626"/>
                </a:solidFill>
              </a:defRPr>
            </a:pPr>
            <a:r>
              <a:t>Verge is a platform that allows teachers to post announcements, and assignments.</a:t>
            </a:r>
            <a:endParaRPr>
              <a:solidFill>
                <a:srgbClr val="F3F3F2"/>
              </a:solidFill>
            </a:endParaRPr>
          </a:p>
          <a:p>
            <a:pPr indent="-457200">
              <a:buSzTx/>
              <a:buNone/>
              <a:defRPr b="1" sz="1600">
                <a:solidFill>
                  <a:srgbClr val="262626"/>
                </a:solidFill>
              </a:defRPr>
            </a:pPr>
            <a:r>
              <a:t>Students can submit work through Verge, as well as message their teachers.</a:t>
            </a:r>
            <a:endParaRPr>
              <a:solidFill>
                <a:srgbClr val="F3F3F2"/>
              </a:solidFill>
            </a:endParaRPr>
          </a:p>
          <a:p>
            <a:pPr indent="-457200">
              <a:buSzTx/>
              <a:buNone/>
              <a:defRPr b="1" sz="1600">
                <a:solidFill>
                  <a:srgbClr val="262626"/>
                </a:solidFill>
              </a:defRPr>
            </a:pPr>
            <a:r>
              <a:t>Students on a DeKalb Chromebook will have a Verge icon at the bottom of their screen that will put them right into Verge.</a:t>
            </a:r>
            <a:endParaRPr>
              <a:solidFill>
                <a:srgbClr val="F3F3F2"/>
              </a:solidFill>
            </a:endParaRPr>
          </a:p>
          <a:p>
            <a:pPr indent="-457200">
              <a:buSzTx/>
              <a:buNone/>
              <a:defRPr b="1" sz="1600">
                <a:solidFill>
                  <a:srgbClr val="262626"/>
                </a:solidFill>
              </a:defRPr>
            </a:pPr>
            <a:r>
              <a:t>Students can also access Verge through Clever.</a:t>
            </a:r>
          </a:p>
        </p:txBody>
      </p:sp>
      <p:sp>
        <p:nvSpPr>
          <p:cNvPr id="361" name="Freeform 6"/>
          <p:cNvSpPr/>
          <p:nvPr/>
        </p:nvSpPr>
        <p:spPr>
          <a:xfrm>
            <a:off x="6390140" y="613445"/>
            <a:ext cx="5235576" cy="5229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010" y="20"/>
                </a:lnTo>
                <a:lnTo>
                  <a:pt x="11213" y="72"/>
                </a:lnTo>
                <a:lnTo>
                  <a:pt x="11409" y="151"/>
                </a:lnTo>
                <a:lnTo>
                  <a:pt x="11612" y="249"/>
                </a:lnTo>
                <a:lnTo>
                  <a:pt x="11802" y="361"/>
                </a:lnTo>
                <a:lnTo>
                  <a:pt x="11999" y="479"/>
                </a:lnTo>
                <a:lnTo>
                  <a:pt x="12392" y="689"/>
                </a:lnTo>
                <a:lnTo>
                  <a:pt x="12581" y="767"/>
                </a:lnTo>
                <a:lnTo>
                  <a:pt x="12791" y="820"/>
                </a:lnTo>
                <a:lnTo>
                  <a:pt x="12994" y="846"/>
                </a:lnTo>
                <a:lnTo>
                  <a:pt x="13210" y="846"/>
                </a:lnTo>
                <a:lnTo>
                  <a:pt x="13433" y="833"/>
                </a:lnTo>
                <a:lnTo>
                  <a:pt x="13656" y="807"/>
                </a:lnTo>
                <a:lnTo>
                  <a:pt x="13878" y="774"/>
                </a:lnTo>
                <a:lnTo>
                  <a:pt x="14101" y="748"/>
                </a:lnTo>
                <a:lnTo>
                  <a:pt x="14324" y="728"/>
                </a:lnTo>
                <a:lnTo>
                  <a:pt x="14533" y="734"/>
                </a:lnTo>
                <a:lnTo>
                  <a:pt x="14736" y="761"/>
                </a:lnTo>
                <a:lnTo>
                  <a:pt x="14933" y="820"/>
                </a:lnTo>
                <a:lnTo>
                  <a:pt x="15096" y="905"/>
                </a:lnTo>
                <a:lnTo>
                  <a:pt x="15254" y="1016"/>
                </a:lnTo>
                <a:lnTo>
                  <a:pt x="15391" y="1148"/>
                </a:lnTo>
                <a:lnTo>
                  <a:pt x="15529" y="1298"/>
                </a:lnTo>
                <a:lnTo>
                  <a:pt x="15653" y="1456"/>
                </a:lnTo>
                <a:lnTo>
                  <a:pt x="15902" y="1784"/>
                </a:lnTo>
                <a:lnTo>
                  <a:pt x="16026" y="1941"/>
                </a:lnTo>
                <a:lnTo>
                  <a:pt x="16157" y="2092"/>
                </a:lnTo>
                <a:lnTo>
                  <a:pt x="16308" y="2223"/>
                </a:lnTo>
                <a:lnTo>
                  <a:pt x="16452" y="2341"/>
                </a:lnTo>
                <a:lnTo>
                  <a:pt x="16616" y="2433"/>
                </a:lnTo>
                <a:lnTo>
                  <a:pt x="16793" y="2511"/>
                </a:lnTo>
                <a:lnTo>
                  <a:pt x="16983" y="2577"/>
                </a:lnTo>
                <a:lnTo>
                  <a:pt x="17179" y="2636"/>
                </a:lnTo>
                <a:lnTo>
                  <a:pt x="17376" y="2689"/>
                </a:lnTo>
                <a:lnTo>
                  <a:pt x="17579" y="2741"/>
                </a:lnTo>
                <a:lnTo>
                  <a:pt x="17769" y="2800"/>
                </a:lnTo>
                <a:lnTo>
                  <a:pt x="17959" y="2866"/>
                </a:lnTo>
                <a:lnTo>
                  <a:pt x="18135" y="2944"/>
                </a:lnTo>
                <a:lnTo>
                  <a:pt x="18293" y="3043"/>
                </a:lnTo>
                <a:lnTo>
                  <a:pt x="18437" y="3161"/>
                </a:lnTo>
                <a:lnTo>
                  <a:pt x="18555" y="3305"/>
                </a:lnTo>
                <a:lnTo>
                  <a:pt x="18653" y="3462"/>
                </a:lnTo>
                <a:lnTo>
                  <a:pt x="18731" y="3639"/>
                </a:lnTo>
                <a:lnTo>
                  <a:pt x="18797" y="3830"/>
                </a:lnTo>
                <a:lnTo>
                  <a:pt x="18856" y="4020"/>
                </a:lnTo>
                <a:lnTo>
                  <a:pt x="18908" y="4223"/>
                </a:lnTo>
                <a:lnTo>
                  <a:pt x="18961" y="4420"/>
                </a:lnTo>
                <a:lnTo>
                  <a:pt x="19020" y="4616"/>
                </a:lnTo>
                <a:lnTo>
                  <a:pt x="19085" y="4807"/>
                </a:lnTo>
                <a:lnTo>
                  <a:pt x="19164" y="4984"/>
                </a:lnTo>
                <a:lnTo>
                  <a:pt x="19255" y="5148"/>
                </a:lnTo>
                <a:lnTo>
                  <a:pt x="19373" y="5292"/>
                </a:lnTo>
                <a:lnTo>
                  <a:pt x="19504" y="5443"/>
                </a:lnTo>
                <a:lnTo>
                  <a:pt x="19655" y="5574"/>
                </a:lnTo>
                <a:lnTo>
                  <a:pt x="19812" y="5698"/>
                </a:lnTo>
                <a:lnTo>
                  <a:pt x="19982" y="5823"/>
                </a:lnTo>
                <a:lnTo>
                  <a:pt x="20146" y="5948"/>
                </a:lnTo>
                <a:lnTo>
                  <a:pt x="20303" y="6072"/>
                </a:lnTo>
                <a:lnTo>
                  <a:pt x="20454" y="6210"/>
                </a:lnTo>
                <a:lnTo>
                  <a:pt x="20585" y="6348"/>
                </a:lnTo>
                <a:lnTo>
                  <a:pt x="20696" y="6505"/>
                </a:lnTo>
                <a:lnTo>
                  <a:pt x="20781" y="6669"/>
                </a:lnTo>
                <a:lnTo>
                  <a:pt x="20840" y="6866"/>
                </a:lnTo>
                <a:lnTo>
                  <a:pt x="20866" y="7069"/>
                </a:lnTo>
                <a:lnTo>
                  <a:pt x="20873" y="7279"/>
                </a:lnTo>
                <a:lnTo>
                  <a:pt x="20853" y="7502"/>
                </a:lnTo>
                <a:lnTo>
                  <a:pt x="20827" y="7725"/>
                </a:lnTo>
                <a:lnTo>
                  <a:pt x="20794" y="7948"/>
                </a:lnTo>
                <a:lnTo>
                  <a:pt x="20768" y="8170"/>
                </a:lnTo>
                <a:lnTo>
                  <a:pt x="20755" y="8393"/>
                </a:lnTo>
                <a:lnTo>
                  <a:pt x="20755" y="8610"/>
                </a:lnTo>
                <a:lnTo>
                  <a:pt x="20781" y="8813"/>
                </a:lnTo>
                <a:lnTo>
                  <a:pt x="20834" y="9016"/>
                </a:lnTo>
                <a:lnTo>
                  <a:pt x="20912" y="9207"/>
                </a:lnTo>
                <a:lnTo>
                  <a:pt x="21122" y="9600"/>
                </a:lnTo>
                <a:lnTo>
                  <a:pt x="21240" y="9797"/>
                </a:lnTo>
                <a:lnTo>
                  <a:pt x="21351" y="9987"/>
                </a:lnTo>
                <a:lnTo>
                  <a:pt x="21449" y="10190"/>
                </a:lnTo>
                <a:lnTo>
                  <a:pt x="21528" y="10387"/>
                </a:lnTo>
                <a:lnTo>
                  <a:pt x="21580" y="10590"/>
                </a:lnTo>
                <a:lnTo>
                  <a:pt x="21600" y="10800"/>
                </a:lnTo>
                <a:lnTo>
                  <a:pt x="21580" y="11010"/>
                </a:lnTo>
                <a:lnTo>
                  <a:pt x="21528" y="11213"/>
                </a:lnTo>
                <a:lnTo>
                  <a:pt x="21449" y="11410"/>
                </a:lnTo>
                <a:lnTo>
                  <a:pt x="21351" y="11613"/>
                </a:lnTo>
                <a:lnTo>
                  <a:pt x="21240" y="11803"/>
                </a:lnTo>
                <a:lnTo>
                  <a:pt x="21122" y="12000"/>
                </a:lnTo>
                <a:lnTo>
                  <a:pt x="20912" y="12393"/>
                </a:lnTo>
                <a:lnTo>
                  <a:pt x="20834" y="12584"/>
                </a:lnTo>
                <a:lnTo>
                  <a:pt x="20781" y="12787"/>
                </a:lnTo>
                <a:lnTo>
                  <a:pt x="20755" y="12990"/>
                </a:lnTo>
                <a:lnTo>
                  <a:pt x="20755" y="13207"/>
                </a:lnTo>
                <a:lnTo>
                  <a:pt x="20768" y="13430"/>
                </a:lnTo>
                <a:lnTo>
                  <a:pt x="20794" y="13652"/>
                </a:lnTo>
                <a:lnTo>
                  <a:pt x="20827" y="13875"/>
                </a:lnTo>
                <a:lnTo>
                  <a:pt x="20853" y="14098"/>
                </a:lnTo>
                <a:lnTo>
                  <a:pt x="20873" y="14321"/>
                </a:lnTo>
                <a:lnTo>
                  <a:pt x="20866" y="14531"/>
                </a:lnTo>
                <a:lnTo>
                  <a:pt x="20840" y="14734"/>
                </a:lnTo>
                <a:lnTo>
                  <a:pt x="20781" y="14931"/>
                </a:lnTo>
                <a:lnTo>
                  <a:pt x="20696" y="15095"/>
                </a:lnTo>
                <a:lnTo>
                  <a:pt x="20585" y="15252"/>
                </a:lnTo>
                <a:lnTo>
                  <a:pt x="20454" y="15390"/>
                </a:lnTo>
                <a:lnTo>
                  <a:pt x="20303" y="15528"/>
                </a:lnTo>
                <a:lnTo>
                  <a:pt x="20146" y="15652"/>
                </a:lnTo>
                <a:lnTo>
                  <a:pt x="19982" y="15777"/>
                </a:lnTo>
                <a:lnTo>
                  <a:pt x="19812" y="15902"/>
                </a:lnTo>
                <a:lnTo>
                  <a:pt x="19655" y="16026"/>
                </a:lnTo>
                <a:lnTo>
                  <a:pt x="19504" y="16157"/>
                </a:lnTo>
                <a:lnTo>
                  <a:pt x="19373" y="16308"/>
                </a:lnTo>
                <a:lnTo>
                  <a:pt x="19255" y="16452"/>
                </a:lnTo>
                <a:lnTo>
                  <a:pt x="19164" y="16616"/>
                </a:lnTo>
                <a:lnTo>
                  <a:pt x="19085" y="16793"/>
                </a:lnTo>
                <a:lnTo>
                  <a:pt x="19020" y="16984"/>
                </a:lnTo>
                <a:lnTo>
                  <a:pt x="18961" y="17180"/>
                </a:lnTo>
                <a:lnTo>
                  <a:pt x="18908" y="17377"/>
                </a:lnTo>
                <a:lnTo>
                  <a:pt x="18856" y="17580"/>
                </a:lnTo>
                <a:lnTo>
                  <a:pt x="18797" y="17770"/>
                </a:lnTo>
                <a:lnTo>
                  <a:pt x="18731" y="17961"/>
                </a:lnTo>
                <a:lnTo>
                  <a:pt x="18653" y="18138"/>
                </a:lnTo>
                <a:lnTo>
                  <a:pt x="18555" y="18295"/>
                </a:lnTo>
                <a:lnTo>
                  <a:pt x="18437" y="18439"/>
                </a:lnTo>
                <a:lnTo>
                  <a:pt x="18293" y="18557"/>
                </a:lnTo>
                <a:lnTo>
                  <a:pt x="18135" y="18656"/>
                </a:lnTo>
                <a:lnTo>
                  <a:pt x="17959" y="18734"/>
                </a:lnTo>
                <a:lnTo>
                  <a:pt x="17769" y="18800"/>
                </a:lnTo>
                <a:lnTo>
                  <a:pt x="17579" y="18859"/>
                </a:lnTo>
                <a:lnTo>
                  <a:pt x="17376" y="18911"/>
                </a:lnTo>
                <a:lnTo>
                  <a:pt x="17179" y="18964"/>
                </a:lnTo>
                <a:lnTo>
                  <a:pt x="16983" y="19023"/>
                </a:lnTo>
                <a:lnTo>
                  <a:pt x="16793" y="19089"/>
                </a:lnTo>
                <a:lnTo>
                  <a:pt x="16616" y="19167"/>
                </a:lnTo>
                <a:lnTo>
                  <a:pt x="16452" y="19259"/>
                </a:lnTo>
                <a:lnTo>
                  <a:pt x="16308" y="19377"/>
                </a:lnTo>
                <a:lnTo>
                  <a:pt x="16157" y="19508"/>
                </a:lnTo>
                <a:lnTo>
                  <a:pt x="16026" y="19659"/>
                </a:lnTo>
                <a:lnTo>
                  <a:pt x="15902" y="19816"/>
                </a:lnTo>
                <a:lnTo>
                  <a:pt x="15653" y="20144"/>
                </a:lnTo>
                <a:lnTo>
                  <a:pt x="15529" y="20302"/>
                </a:lnTo>
                <a:lnTo>
                  <a:pt x="15391" y="20452"/>
                </a:lnTo>
                <a:lnTo>
                  <a:pt x="15254" y="20584"/>
                </a:lnTo>
                <a:lnTo>
                  <a:pt x="15096" y="20695"/>
                </a:lnTo>
                <a:lnTo>
                  <a:pt x="14933" y="20780"/>
                </a:lnTo>
                <a:lnTo>
                  <a:pt x="14736" y="20839"/>
                </a:lnTo>
                <a:lnTo>
                  <a:pt x="14533" y="20866"/>
                </a:lnTo>
                <a:lnTo>
                  <a:pt x="14324" y="20872"/>
                </a:lnTo>
                <a:lnTo>
                  <a:pt x="14101" y="20852"/>
                </a:lnTo>
                <a:lnTo>
                  <a:pt x="13878" y="20826"/>
                </a:lnTo>
                <a:lnTo>
                  <a:pt x="13656" y="20793"/>
                </a:lnTo>
                <a:lnTo>
                  <a:pt x="13433" y="20767"/>
                </a:lnTo>
                <a:lnTo>
                  <a:pt x="13210" y="20754"/>
                </a:lnTo>
                <a:lnTo>
                  <a:pt x="12994" y="20754"/>
                </a:lnTo>
                <a:lnTo>
                  <a:pt x="12791" y="20780"/>
                </a:lnTo>
                <a:lnTo>
                  <a:pt x="12581" y="20833"/>
                </a:lnTo>
                <a:lnTo>
                  <a:pt x="12392" y="20911"/>
                </a:lnTo>
                <a:lnTo>
                  <a:pt x="11999" y="21121"/>
                </a:lnTo>
                <a:lnTo>
                  <a:pt x="11802" y="21239"/>
                </a:lnTo>
                <a:lnTo>
                  <a:pt x="11612" y="21351"/>
                </a:lnTo>
                <a:lnTo>
                  <a:pt x="11409" y="21449"/>
                </a:lnTo>
                <a:lnTo>
                  <a:pt x="11213" y="21528"/>
                </a:lnTo>
                <a:lnTo>
                  <a:pt x="11010" y="21580"/>
                </a:lnTo>
                <a:lnTo>
                  <a:pt x="10800" y="21600"/>
                </a:lnTo>
                <a:lnTo>
                  <a:pt x="10590" y="21580"/>
                </a:lnTo>
                <a:lnTo>
                  <a:pt x="10387" y="21528"/>
                </a:lnTo>
                <a:lnTo>
                  <a:pt x="10191" y="21449"/>
                </a:lnTo>
                <a:lnTo>
                  <a:pt x="9988" y="21351"/>
                </a:lnTo>
                <a:lnTo>
                  <a:pt x="9798" y="21239"/>
                </a:lnTo>
                <a:lnTo>
                  <a:pt x="9601" y="21121"/>
                </a:lnTo>
                <a:lnTo>
                  <a:pt x="9208" y="20911"/>
                </a:lnTo>
                <a:lnTo>
                  <a:pt x="9012" y="20833"/>
                </a:lnTo>
                <a:lnTo>
                  <a:pt x="8809" y="20780"/>
                </a:lnTo>
                <a:lnTo>
                  <a:pt x="8606" y="20754"/>
                </a:lnTo>
                <a:lnTo>
                  <a:pt x="8390" y="20754"/>
                </a:lnTo>
                <a:lnTo>
                  <a:pt x="8167" y="20767"/>
                </a:lnTo>
                <a:lnTo>
                  <a:pt x="7944" y="20793"/>
                </a:lnTo>
                <a:lnTo>
                  <a:pt x="7722" y="20826"/>
                </a:lnTo>
                <a:lnTo>
                  <a:pt x="7499" y="20852"/>
                </a:lnTo>
                <a:lnTo>
                  <a:pt x="7276" y="20872"/>
                </a:lnTo>
                <a:lnTo>
                  <a:pt x="7067" y="20866"/>
                </a:lnTo>
                <a:lnTo>
                  <a:pt x="6864" y="20839"/>
                </a:lnTo>
                <a:lnTo>
                  <a:pt x="6667" y="20780"/>
                </a:lnTo>
                <a:lnTo>
                  <a:pt x="6504" y="20695"/>
                </a:lnTo>
                <a:lnTo>
                  <a:pt x="6346" y="20584"/>
                </a:lnTo>
                <a:lnTo>
                  <a:pt x="6209" y="20452"/>
                </a:lnTo>
                <a:lnTo>
                  <a:pt x="6071" y="20302"/>
                </a:lnTo>
                <a:lnTo>
                  <a:pt x="5947" y="20144"/>
                </a:lnTo>
                <a:lnTo>
                  <a:pt x="5698" y="19816"/>
                </a:lnTo>
                <a:lnTo>
                  <a:pt x="5574" y="19659"/>
                </a:lnTo>
                <a:lnTo>
                  <a:pt x="5443" y="19508"/>
                </a:lnTo>
                <a:lnTo>
                  <a:pt x="5292" y="19377"/>
                </a:lnTo>
                <a:lnTo>
                  <a:pt x="5148" y="19259"/>
                </a:lnTo>
                <a:lnTo>
                  <a:pt x="4984" y="19167"/>
                </a:lnTo>
                <a:lnTo>
                  <a:pt x="4807" y="19089"/>
                </a:lnTo>
                <a:lnTo>
                  <a:pt x="4617" y="19023"/>
                </a:lnTo>
                <a:lnTo>
                  <a:pt x="4421" y="18964"/>
                </a:lnTo>
                <a:lnTo>
                  <a:pt x="4224" y="18911"/>
                </a:lnTo>
                <a:lnTo>
                  <a:pt x="4021" y="18859"/>
                </a:lnTo>
                <a:lnTo>
                  <a:pt x="3831" y="18800"/>
                </a:lnTo>
                <a:lnTo>
                  <a:pt x="3641" y="18734"/>
                </a:lnTo>
                <a:lnTo>
                  <a:pt x="3465" y="18656"/>
                </a:lnTo>
                <a:lnTo>
                  <a:pt x="3307" y="18557"/>
                </a:lnTo>
                <a:lnTo>
                  <a:pt x="3163" y="18439"/>
                </a:lnTo>
                <a:lnTo>
                  <a:pt x="3045" y="18295"/>
                </a:lnTo>
                <a:lnTo>
                  <a:pt x="2947" y="18138"/>
                </a:lnTo>
                <a:lnTo>
                  <a:pt x="2869" y="17961"/>
                </a:lnTo>
                <a:lnTo>
                  <a:pt x="2803" y="17770"/>
                </a:lnTo>
                <a:lnTo>
                  <a:pt x="2744" y="17580"/>
                </a:lnTo>
                <a:lnTo>
                  <a:pt x="2692" y="17377"/>
                </a:lnTo>
                <a:lnTo>
                  <a:pt x="2639" y="17180"/>
                </a:lnTo>
                <a:lnTo>
                  <a:pt x="2580" y="16984"/>
                </a:lnTo>
                <a:lnTo>
                  <a:pt x="2515" y="16793"/>
                </a:lnTo>
                <a:lnTo>
                  <a:pt x="2436" y="16616"/>
                </a:lnTo>
                <a:lnTo>
                  <a:pt x="2345" y="16452"/>
                </a:lnTo>
                <a:lnTo>
                  <a:pt x="2227" y="16308"/>
                </a:lnTo>
                <a:lnTo>
                  <a:pt x="2096" y="16157"/>
                </a:lnTo>
                <a:lnTo>
                  <a:pt x="1945" y="16026"/>
                </a:lnTo>
                <a:lnTo>
                  <a:pt x="1454" y="15652"/>
                </a:lnTo>
                <a:lnTo>
                  <a:pt x="1297" y="15528"/>
                </a:lnTo>
                <a:lnTo>
                  <a:pt x="1146" y="15390"/>
                </a:lnTo>
                <a:lnTo>
                  <a:pt x="1015" y="15252"/>
                </a:lnTo>
                <a:lnTo>
                  <a:pt x="904" y="15095"/>
                </a:lnTo>
                <a:lnTo>
                  <a:pt x="819" y="14931"/>
                </a:lnTo>
                <a:lnTo>
                  <a:pt x="760" y="14734"/>
                </a:lnTo>
                <a:lnTo>
                  <a:pt x="734" y="14531"/>
                </a:lnTo>
                <a:lnTo>
                  <a:pt x="727" y="14321"/>
                </a:lnTo>
                <a:lnTo>
                  <a:pt x="747" y="14098"/>
                </a:lnTo>
                <a:lnTo>
                  <a:pt x="773" y="13875"/>
                </a:lnTo>
                <a:lnTo>
                  <a:pt x="806" y="13652"/>
                </a:lnTo>
                <a:lnTo>
                  <a:pt x="832" y="13430"/>
                </a:lnTo>
                <a:lnTo>
                  <a:pt x="845" y="13207"/>
                </a:lnTo>
                <a:lnTo>
                  <a:pt x="845" y="12990"/>
                </a:lnTo>
                <a:lnTo>
                  <a:pt x="819" y="12787"/>
                </a:lnTo>
                <a:lnTo>
                  <a:pt x="766" y="12584"/>
                </a:lnTo>
                <a:lnTo>
                  <a:pt x="688" y="12393"/>
                </a:lnTo>
                <a:lnTo>
                  <a:pt x="589" y="12197"/>
                </a:lnTo>
                <a:lnTo>
                  <a:pt x="478" y="12000"/>
                </a:lnTo>
                <a:lnTo>
                  <a:pt x="360" y="11803"/>
                </a:lnTo>
                <a:lnTo>
                  <a:pt x="249" y="11613"/>
                </a:lnTo>
                <a:lnTo>
                  <a:pt x="151" y="11410"/>
                </a:lnTo>
                <a:lnTo>
                  <a:pt x="72" y="11213"/>
                </a:lnTo>
                <a:lnTo>
                  <a:pt x="20" y="11010"/>
                </a:lnTo>
                <a:lnTo>
                  <a:pt x="0" y="10800"/>
                </a:lnTo>
                <a:lnTo>
                  <a:pt x="20" y="10590"/>
                </a:lnTo>
                <a:lnTo>
                  <a:pt x="72" y="10387"/>
                </a:lnTo>
                <a:lnTo>
                  <a:pt x="151" y="10190"/>
                </a:lnTo>
                <a:lnTo>
                  <a:pt x="249" y="9987"/>
                </a:lnTo>
                <a:lnTo>
                  <a:pt x="360" y="9797"/>
                </a:lnTo>
                <a:lnTo>
                  <a:pt x="478" y="9600"/>
                </a:lnTo>
                <a:lnTo>
                  <a:pt x="589" y="9403"/>
                </a:lnTo>
                <a:lnTo>
                  <a:pt x="688" y="9207"/>
                </a:lnTo>
                <a:lnTo>
                  <a:pt x="766" y="9016"/>
                </a:lnTo>
                <a:lnTo>
                  <a:pt x="819" y="8813"/>
                </a:lnTo>
                <a:lnTo>
                  <a:pt x="845" y="8610"/>
                </a:lnTo>
                <a:lnTo>
                  <a:pt x="845" y="8393"/>
                </a:lnTo>
                <a:lnTo>
                  <a:pt x="832" y="8170"/>
                </a:lnTo>
                <a:lnTo>
                  <a:pt x="806" y="7948"/>
                </a:lnTo>
                <a:lnTo>
                  <a:pt x="773" y="7725"/>
                </a:lnTo>
                <a:lnTo>
                  <a:pt x="747" y="7502"/>
                </a:lnTo>
                <a:lnTo>
                  <a:pt x="727" y="7279"/>
                </a:lnTo>
                <a:lnTo>
                  <a:pt x="734" y="7069"/>
                </a:lnTo>
                <a:lnTo>
                  <a:pt x="760" y="6866"/>
                </a:lnTo>
                <a:lnTo>
                  <a:pt x="819" y="6669"/>
                </a:lnTo>
                <a:lnTo>
                  <a:pt x="904" y="6505"/>
                </a:lnTo>
                <a:lnTo>
                  <a:pt x="1015" y="6348"/>
                </a:lnTo>
                <a:lnTo>
                  <a:pt x="1146" y="6210"/>
                </a:lnTo>
                <a:lnTo>
                  <a:pt x="1297" y="6072"/>
                </a:lnTo>
                <a:lnTo>
                  <a:pt x="1454" y="5948"/>
                </a:lnTo>
                <a:lnTo>
                  <a:pt x="1945" y="5574"/>
                </a:lnTo>
                <a:lnTo>
                  <a:pt x="2096" y="5443"/>
                </a:lnTo>
                <a:lnTo>
                  <a:pt x="2227" y="5292"/>
                </a:lnTo>
                <a:lnTo>
                  <a:pt x="2345" y="5148"/>
                </a:lnTo>
                <a:lnTo>
                  <a:pt x="2436" y="4984"/>
                </a:lnTo>
                <a:lnTo>
                  <a:pt x="2515" y="4807"/>
                </a:lnTo>
                <a:lnTo>
                  <a:pt x="2580" y="4616"/>
                </a:lnTo>
                <a:lnTo>
                  <a:pt x="2639" y="4420"/>
                </a:lnTo>
                <a:lnTo>
                  <a:pt x="2692" y="4223"/>
                </a:lnTo>
                <a:lnTo>
                  <a:pt x="2744" y="4020"/>
                </a:lnTo>
                <a:lnTo>
                  <a:pt x="2803" y="3830"/>
                </a:lnTo>
                <a:lnTo>
                  <a:pt x="2869" y="3639"/>
                </a:lnTo>
                <a:lnTo>
                  <a:pt x="2947" y="3462"/>
                </a:lnTo>
                <a:lnTo>
                  <a:pt x="3045" y="3305"/>
                </a:lnTo>
                <a:lnTo>
                  <a:pt x="3163" y="3161"/>
                </a:lnTo>
                <a:lnTo>
                  <a:pt x="3307" y="3043"/>
                </a:lnTo>
                <a:lnTo>
                  <a:pt x="3465" y="2944"/>
                </a:lnTo>
                <a:lnTo>
                  <a:pt x="3641" y="2866"/>
                </a:lnTo>
                <a:lnTo>
                  <a:pt x="3831" y="2800"/>
                </a:lnTo>
                <a:lnTo>
                  <a:pt x="4021" y="2741"/>
                </a:lnTo>
                <a:lnTo>
                  <a:pt x="4224" y="2689"/>
                </a:lnTo>
                <a:lnTo>
                  <a:pt x="4421" y="2636"/>
                </a:lnTo>
                <a:lnTo>
                  <a:pt x="4617" y="2577"/>
                </a:lnTo>
                <a:lnTo>
                  <a:pt x="4807" y="2511"/>
                </a:lnTo>
                <a:lnTo>
                  <a:pt x="4984" y="2433"/>
                </a:lnTo>
                <a:lnTo>
                  <a:pt x="5148" y="2341"/>
                </a:lnTo>
                <a:lnTo>
                  <a:pt x="5292" y="2223"/>
                </a:lnTo>
                <a:lnTo>
                  <a:pt x="5443" y="2092"/>
                </a:lnTo>
                <a:lnTo>
                  <a:pt x="5574" y="1941"/>
                </a:lnTo>
                <a:lnTo>
                  <a:pt x="5698" y="1784"/>
                </a:lnTo>
                <a:lnTo>
                  <a:pt x="5947" y="1456"/>
                </a:lnTo>
                <a:lnTo>
                  <a:pt x="6071" y="1298"/>
                </a:lnTo>
                <a:lnTo>
                  <a:pt x="6209" y="1148"/>
                </a:lnTo>
                <a:lnTo>
                  <a:pt x="6346" y="1016"/>
                </a:lnTo>
                <a:lnTo>
                  <a:pt x="6504" y="905"/>
                </a:lnTo>
                <a:lnTo>
                  <a:pt x="6667" y="820"/>
                </a:lnTo>
                <a:lnTo>
                  <a:pt x="6864" y="761"/>
                </a:lnTo>
                <a:lnTo>
                  <a:pt x="7067" y="734"/>
                </a:lnTo>
                <a:lnTo>
                  <a:pt x="7276" y="728"/>
                </a:lnTo>
                <a:lnTo>
                  <a:pt x="7499" y="748"/>
                </a:lnTo>
                <a:lnTo>
                  <a:pt x="7722" y="774"/>
                </a:lnTo>
                <a:lnTo>
                  <a:pt x="7944" y="807"/>
                </a:lnTo>
                <a:lnTo>
                  <a:pt x="8167" y="833"/>
                </a:lnTo>
                <a:lnTo>
                  <a:pt x="8390" y="846"/>
                </a:lnTo>
                <a:lnTo>
                  <a:pt x="8606" y="846"/>
                </a:lnTo>
                <a:lnTo>
                  <a:pt x="8809" y="820"/>
                </a:lnTo>
                <a:lnTo>
                  <a:pt x="9012" y="767"/>
                </a:lnTo>
                <a:lnTo>
                  <a:pt x="9208" y="689"/>
                </a:lnTo>
                <a:lnTo>
                  <a:pt x="9601" y="479"/>
                </a:lnTo>
                <a:lnTo>
                  <a:pt x="9798" y="361"/>
                </a:lnTo>
                <a:lnTo>
                  <a:pt x="9988" y="249"/>
                </a:lnTo>
                <a:lnTo>
                  <a:pt x="10191" y="151"/>
                </a:lnTo>
                <a:lnTo>
                  <a:pt x="10387" y="72"/>
                </a:lnTo>
                <a:lnTo>
                  <a:pt x="10590" y="20"/>
                </a:lnTo>
                <a:lnTo>
                  <a:pt x="10800" y="0"/>
                </a:lnTo>
                <a:close/>
              </a:path>
            </a:pathLst>
          </a:custGeom>
          <a:solidFill>
            <a:srgbClr val="F3F3F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62" name="Content Placeholder 9" descr="Content Placeholder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7738" y="1619392"/>
            <a:ext cx="3040380" cy="3217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1251677" y="382385"/>
            <a:ext cx="10178324" cy="1492132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pPr/>
            <a:r>
              <a:t>We’re glad you’re here!</a:t>
            </a:r>
          </a:p>
        </p:txBody>
      </p:sp>
      <p:sp>
        <p:nvSpPr>
          <p:cNvPr id="205" name="Content Placeholder 2"/>
          <p:cNvSpPr txBox="1"/>
          <p:nvPr>
            <p:ph type="body" idx="1"/>
          </p:nvPr>
        </p:nvSpPr>
        <p:spPr>
          <a:xfrm>
            <a:off x="1251677" y="2286000"/>
            <a:ext cx="10178324" cy="359359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8000"/>
              </a:lnSpc>
              <a:defRPr sz="2700"/>
            </a:pPr>
            <a:r>
              <a:t>We are excited to welcome you all to a new school year! </a:t>
            </a:r>
            <a:endParaRPr sz="1700"/>
          </a:p>
          <a:p>
            <a:pPr>
              <a:lnSpc>
                <a:spcPct val="88000"/>
              </a:lnSpc>
              <a:defRPr sz="2700"/>
            </a:pPr>
            <a:r>
              <a:t>The 2020-2021 school year will be exciting, challenging, and full of new friends and new experiences.</a:t>
            </a:r>
            <a:endParaRPr sz="1700"/>
          </a:p>
          <a:p>
            <a:pPr>
              <a:lnSpc>
                <a:spcPct val="88000"/>
              </a:lnSpc>
              <a:defRPr sz="2700"/>
            </a:pPr>
            <a:r>
              <a:t>We look forward to working with you to make the Wadsworth virtual learning experience as smooth, effective, and enjoyable as it can possibly be.</a:t>
            </a:r>
            <a:endParaRPr sz="1700"/>
          </a:p>
          <a:p>
            <a:pPr>
              <a:lnSpc>
                <a:spcPct val="88000"/>
              </a:lnSpc>
              <a:defRPr sz="2700">
                <a:solidFill>
                  <a:srgbClr val="FFC000"/>
                </a:solidFill>
              </a:defRPr>
            </a:pPr>
            <a:r>
              <a:t>NOTE </a:t>
            </a:r>
            <a:r>
              <a:rPr>
                <a:solidFill>
                  <a:srgbClr val="595959"/>
                </a:solidFill>
              </a:rPr>
              <a:t>– This PowerPoint will be available for your future reference. on each teacher's webpage.</a:t>
            </a:r>
          </a:p>
        </p:txBody>
      </p:sp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31446" y="63773"/>
            <a:ext cx="1521778" cy="1492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4393" y="143335"/>
            <a:ext cx="1232485" cy="1297354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Title 1"/>
          <p:cNvSpPr txBox="1"/>
          <p:nvPr/>
        </p:nvSpPr>
        <p:spPr>
          <a:xfrm>
            <a:off x="1160841" y="274269"/>
            <a:ext cx="8606513" cy="93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914400">
              <a:lnSpc>
                <a:spcPct val="90000"/>
              </a:lnSpc>
              <a:defRPr cap="all" spc="200" sz="49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Going to Google Classroom</a:t>
            </a:r>
          </a:p>
        </p:txBody>
      </p:sp>
      <p:sp>
        <p:nvSpPr>
          <p:cNvPr id="366" name="Text Placeholder 3"/>
          <p:cNvSpPr txBox="1"/>
          <p:nvPr/>
        </p:nvSpPr>
        <p:spPr>
          <a:xfrm>
            <a:off x="1162618" y="1812256"/>
            <a:ext cx="6866330" cy="301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114300" indent="-342900" defTabSz="914400">
              <a:lnSpc>
                <a:spcPct val="88000"/>
              </a:lnSpc>
              <a:spcBef>
                <a:spcPts val="700"/>
              </a:spcBef>
              <a:buClr>
                <a:srgbClr val="2A1A00"/>
              </a:buClr>
              <a:buSzPct val="100000"/>
              <a:buAutoNum type="arabicPeriod" startAt="1"/>
              <a:defRPr b="1" sz="2000">
                <a:solidFill>
                  <a:srgbClr val="262626"/>
                </a:solidFill>
              </a:defRPr>
            </a:pPr>
            <a:r>
              <a:t>Go into Clever.</a:t>
            </a:r>
            <a:endParaRPr sz="900">
              <a:solidFill>
                <a:srgbClr val="595959"/>
              </a:solidFill>
            </a:endParaRPr>
          </a:p>
          <a:p>
            <a:pPr marL="114300" indent="-342900" defTabSz="914400">
              <a:lnSpc>
                <a:spcPct val="88000"/>
              </a:lnSpc>
              <a:spcBef>
                <a:spcPts val="700"/>
              </a:spcBef>
              <a:buClr>
                <a:srgbClr val="2A1A00"/>
              </a:buClr>
              <a:buSzPct val="100000"/>
              <a:buAutoNum type="arabicPeriod" startAt="1"/>
              <a:defRPr b="1" sz="2000">
                <a:solidFill>
                  <a:srgbClr val="262626"/>
                </a:solidFill>
              </a:defRPr>
            </a:pPr>
            <a:r>
              <a:t>Scroll down and find the Google Drive icon; click it.</a:t>
            </a:r>
            <a:endParaRPr sz="900">
              <a:solidFill>
                <a:srgbClr val="595959"/>
              </a:solidFill>
            </a:endParaRPr>
          </a:p>
          <a:p>
            <a:pPr marL="114300" indent="-342900" defTabSz="914400">
              <a:lnSpc>
                <a:spcPct val="88000"/>
              </a:lnSpc>
              <a:spcBef>
                <a:spcPts val="700"/>
              </a:spcBef>
              <a:buClr>
                <a:srgbClr val="2A1A00"/>
              </a:buClr>
              <a:buSzPct val="100000"/>
              <a:buAutoNum type="arabicPeriod" startAt="1"/>
              <a:defRPr b="1" sz="2000">
                <a:solidFill>
                  <a:srgbClr val="262626"/>
                </a:solidFill>
              </a:defRPr>
            </a:pPr>
            <a:r>
              <a:t>From Google Drive, click on the waffle in the top right corner.</a:t>
            </a:r>
            <a:endParaRPr sz="900">
              <a:solidFill>
                <a:srgbClr val="595959"/>
              </a:solidFill>
            </a:endParaRPr>
          </a:p>
          <a:p>
            <a:pPr marL="114300" indent="-342900" defTabSz="914400">
              <a:lnSpc>
                <a:spcPct val="88000"/>
              </a:lnSpc>
              <a:spcBef>
                <a:spcPts val="700"/>
              </a:spcBef>
              <a:buClr>
                <a:srgbClr val="2A1A00"/>
              </a:buClr>
              <a:buSzPct val="100000"/>
              <a:buAutoNum type="arabicPeriod" startAt="1"/>
              <a:defRPr b="1" sz="2000">
                <a:solidFill>
                  <a:srgbClr val="262626"/>
                </a:solidFill>
              </a:defRPr>
            </a:pPr>
            <a:r>
              <a:t>Click on the green Classroom icon.</a:t>
            </a:r>
            <a:endParaRPr sz="900">
              <a:solidFill>
                <a:srgbClr val="595959"/>
              </a:solidFill>
            </a:endParaRPr>
          </a:p>
          <a:p>
            <a:pPr marL="114300" indent="-342900" defTabSz="914400">
              <a:lnSpc>
                <a:spcPct val="88000"/>
              </a:lnSpc>
              <a:spcBef>
                <a:spcPts val="700"/>
              </a:spcBef>
              <a:buClr>
                <a:srgbClr val="2A1A00"/>
              </a:buClr>
              <a:buSzPct val="100000"/>
              <a:buAutoNum type="arabicPeriod" startAt="1"/>
              <a:defRPr b="1" sz="2000">
                <a:solidFill>
                  <a:srgbClr val="262626"/>
                </a:solidFill>
              </a:defRPr>
            </a:pPr>
            <a:r>
              <a:t>You will see all the Google Classrooms you to which you belong. Click on a classroom to open it.</a:t>
            </a:r>
          </a:p>
        </p:txBody>
      </p:sp>
      <p:sp>
        <p:nvSpPr>
          <p:cNvPr id="367" name="Flowchart: Off-page Connector 12"/>
          <p:cNvSpPr/>
          <p:nvPr/>
        </p:nvSpPr>
        <p:spPr>
          <a:xfrm>
            <a:off x="9079992" y="1571621"/>
            <a:ext cx="1873633" cy="1610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B583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68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4037" y="1703475"/>
            <a:ext cx="1265543" cy="1134530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Flowchart: Off-page Connector 16"/>
          <p:cNvSpPr/>
          <p:nvPr/>
        </p:nvSpPr>
        <p:spPr>
          <a:xfrm>
            <a:off x="9079992" y="3214558"/>
            <a:ext cx="1873633" cy="1610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B583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70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rcRect l="37172" t="0" r="4732" b="2032"/>
          <a:stretch>
            <a:fillRect/>
          </a:stretch>
        </p:blipFill>
        <p:spPr>
          <a:xfrm>
            <a:off x="9205952" y="3338056"/>
            <a:ext cx="1538249" cy="114282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Flowchart: Off-page Connector 20"/>
          <p:cNvSpPr/>
          <p:nvPr/>
        </p:nvSpPr>
        <p:spPr>
          <a:xfrm>
            <a:off x="9079992" y="4956369"/>
            <a:ext cx="1873633" cy="1610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B583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72" name="Picture 22" descr="Picture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75608" y="4956369"/>
            <a:ext cx="1383188" cy="1251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Freeform 6"/>
          <p:cNvSpPr/>
          <p:nvPr/>
        </p:nvSpPr>
        <p:spPr>
          <a:xfrm>
            <a:off x="3557015" y="630936"/>
            <a:ext cx="5235576" cy="5229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010" y="20"/>
                </a:lnTo>
                <a:lnTo>
                  <a:pt x="11213" y="72"/>
                </a:lnTo>
                <a:lnTo>
                  <a:pt x="11409" y="151"/>
                </a:lnTo>
                <a:lnTo>
                  <a:pt x="11612" y="249"/>
                </a:lnTo>
                <a:lnTo>
                  <a:pt x="11802" y="361"/>
                </a:lnTo>
                <a:lnTo>
                  <a:pt x="11999" y="479"/>
                </a:lnTo>
                <a:lnTo>
                  <a:pt x="12392" y="689"/>
                </a:lnTo>
                <a:lnTo>
                  <a:pt x="12581" y="767"/>
                </a:lnTo>
                <a:lnTo>
                  <a:pt x="12791" y="820"/>
                </a:lnTo>
                <a:lnTo>
                  <a:pt x="12994" y="846"/>
                </a:lnTo>
                <a:lnTo>
                  <a:pt x="13210" y="846"/>
                </a:lnTo>
                <a:lnTo>
                  <a:pt x="13433" y="833"/>
                </a:lnTo>
                <a:lnTo>
                  <a:pt x="13656" y="807"/>
                </a:lnTo>
                <a:lnTo>
                  <a:pt x="13878" y="774"/>
                </a:lnTo>
                <a:lnTo>
                  <a:pt x="14101" y="748"/>
                </a:lnTo>
                <a:lnTo>
                  <a:pt x="14324" y="728"/>
                </a:lnTo>
                <a:lnTo>
                  <a:pt x="14533" y="734"/>
                </a:lnTo>
                <a:lnTo>
                  <a:pt x="14736" y="761"/>
                </a:lnTo>
                <a:lnTo>
                  <a:pt x="14933" y="820"/>
                </a:lnTo>
                <a:lnTo>
                  <a:pt x="15096" y="905"/>
                </a:lnTo>
                <a:lnTo>
                  <a:pt x="15254" y="1016"/>
                </a:lnTo>
                <a:lnTo>
                  <a:pt x="15391" y="1148"/>
                </a:lnTo>
                <a:lnTo>
                  <a:pt x="15529" y="1298"/>
                </a:lnTo>
                <a:lnTo>
                  <a:pt x="15653" y="1456"/>
                </a:lnTo>
                <a:lnTo>
                  <a:pt x="15902" y="1784"/>
                </a:lnTo>
                <a:lnTo>
                  <a:pt x="16026" y="1941"/>
                </a:lnTo>
                <a:lnTo>
                  <a:pt x="16157" y="2092"/>
                </a:lnTo>
                <a:lnTo>
                  <a:pt x="16308" y="2223"/>
                </a:lnTo>
                <a:lnTo>
                  <a:pt x="16452" y="2341"/>
                </a:lnTo>
                <a:lnTo>
                  <a:pt x="16616" y="2433"/>
                </a:lnTo>
                <a:lnTo>
                  <a:pt x="16793" y="2511"/>
                </a:lnTo>
                <a:lnTo>
                  <a:pt x="16983" y="2577"/>
                </a:lnTo>
                <a:lnTo>
                  <a:pt x="17179" y="2636"/>
                </a:lnTo>
                <a:lnTo>
                  <a:pt x="17376" y="2689"/>
                </a:lnTo>
                <a:lnTo>
                  <a:pt x="17579" y="2741"/>
                </a:lnTo>
                <a:lnTo>
                  <a:pt x="17769" y="2800"/>
                </a:lnTo>
                <a:lnTo>
                  <a:pt x="17959" y="2866"/>
                </a:lnTo>
                <a:lnTo>
                  <a:pt x="18135" y="2944"/>
                </a:lnTo>
                <a:lnTo>
                  <a:pt x="18293" y="3043"/>
                </a:lnTo>
                <a:lnTo>
                  <a:pt x="18437" y="3161"/>
                </a:lnTo>
                <a:lnTo>
                  <a:pt x="18555" y="3305"/>
                </a:lnTo>
                <a:lnTo>
                  <a:pt x="18653" y="3462"/>
                </a:lnTo>
                <a:lnTo>
                  <a:pt x="18731" y="3639"/>
                </a:lnTo>
                <a:lnTo>
                  <a:pt x="18797" y="3830"/>
                </a:lnTo>
                <a:lnTo>
                  <a:pt x="18856" y="4020"/>
                </a:lnTo>
                <a:lnTo>
                  <a:pt x="18908" y="4223"/>
                </a:lnTo>
                <a:lnTo>
                  <a:pt x="18961" y="4420"/>
                </a:lnTo>
                <a:lnTo>
                  <a:pt x="19020" y="4616"/>
                </a:lnTo>
                <a:lnTo>
                  <a:pt x="19085" y="4807"/>
                </a:lnTo>
                <a:lnTo>
                  <a:pt x="19164" y="4984"/>
                </a:lnTo>
                <a:lnTo>
                  <a:pt x="19255" y="5148"/>
                </a:lnTo>
                <a:lnTo>
                  <a:pt x="19373" y="5292"/>
                </a:lnTo>
                <a:lnTo>
                  <a:pt x="19504" y="5443"/>
                </a:lnTo>
                <a:lnTo>
                  <a:pt x="19655" y="5574"/>
                </a:lnTo>
                <a:lnTo>
                  <a:pt x="19812" y="5698"/>
                </a:lnTo>
                <a:lnTo>
                  <a:pt x="19982" y="5823"/>
                </a:lnTo>
                <a:lnTo>
                  <a:pt x="20146" y="5948"/>
                </a:lnTo>
                <a:lnTo>
                  <a:pt x="20303" y="6072"/>
                </a:lnTo>
                <a:lnTo>
                  <a:pt x="20454" y="6210"/>
                </a:lnTo>
                <a:lnTo>
                  <a:pt x="20585" y="6348"/>
                </a:lnTo>
                <a:lnTo>
                  <a:pt x="20696" y="6505"/>
                </a:lnTo>
                <a:lnTo>
                  <a:pt x="20781" y="6669"/>
                </a:lnTo>
                <a:lnTo>
                  <a:pt x="20840" y="6866"/>
                </a:lnTo>
                <a:lnTo>
                  <a:pt x="20866" y="7069"/>
                </a:lnTo>
                <a:lnTo>
                  <a:pt x="20873" y="7279"/>
                </a:lnTo>
                <a:lnTo>
                  <a:pt x="20853" y="7502"/>
                </a:lnTo>
                <a:lnTo>
                  <a:pt x="20827" y="7725"/>
                </a:lnTo>
                <a:lnTo>
                  <a:pt x="20794" y="7948"/>
                </a:lnTo>
                <a:lnTo>
                  <a:pt x="20768" y="8170"/>
                </a:lnTo>
                <a:lnTo>
                  <a:pt x="20755" y="8393"/>
                </a:lnTo>
                <a:lnTo>
                  <a:pt x="20755" y="8610"/>
                </a:lnTo>
                <a:lnTo>
                  <a:pt x="20781" y="8813"/>
                </a:lnTo>
                <a:lnTo>
                  <a:pt x="20834" y="9016"/>
                </a:lnTo>
                <a:lnTo>
                  <a:pt x="20912" y="9207"/>
                </a:lnTo>
                <a:lnTo>
                  <a:pt x="21122" y="9600"/>
                </a:lnTo>
                <a:lnTo>
                  <a:pt x="21240" y="9797"/>
                </a:lnTo>
                <a:lnTo>
                  <a:pt x="21351" y="9987"/>
                </a:lnTo>
                <a:lnTo>
                  <a:pt x="21449" y="10190"/>
                </a:lnTo>
                <a:lnTo>
                  <a:pt x="21528" y="10387"/>
                </a:lnTo>
                <a:lnTo>
                  <a:pt x="21580" y="10590"/>
                </a:lnTo>
                <a:lnTo>
                  <a:pt x="21600" y="10800"/>
                </a:lnTo>
                <a:lnTo>
                  <a:pt x="21580" y="11010"/>
                </a:lnTo>
                <a:lnTo>
                  <a:pt x="21528" y="11213"/>
                </a:lnTo>
                <a:lnTo>
                  <a:pt x="21449" y="11410"/>
                </a:lnTo>
                <a:lnTo>
                  <a:pt x="21351" y="11613"/>
                </a:lnTo>
                <a:lnTo>
                  <a:pt x="21240" y="11803"/>
                </a:lnTo>
                <a:lnTo>
                  <a:pt x="21122" y="12000"/>
                </a:lnTo>
                <a:lnTo>
                  <a:pt x="20912" y="12393"/>
                </a:lnTo>
                <a:lnTo>
                  <a:pt x="20834" y="12584"/>
                </a:lnTo>
                <a:lnTo>
                  <a:pt x="20781" y="12787"/>
                </a:lnTo>
                <a:lnTo>
                  <a:pt x="20755" y="12990"/>
                </a:lnTo>
                <a:lnTo>
                  <a:pt x="20755" y="13207"/>
                </a:lnTo>
                <a:lnTo>
                  <a:pt x="20768" y="13430"/>
                </a:lnTo>
                <a:lnTo>
                  <a:pt x="20794" y="13652"/>
                </a:lnTo>
                <a:lnTo>
                  <a:pt x="20827" y="13875"/>
                </a:lnTo>
                <a:lnTo>
                  <a:pt x="20853" y="14098"/>
                </a:lnTo>
                <a:lnTo>
                  <a:pt x="20873" y="14321"/>
                </a:lnTo>
                <a:lnTo>
                  <a:pt x="20866" y="14531"/>
                </a:lnTo>
                <a:lnTo>
                  <a:pt x="20840" y="14734"/>
                </a:lnTo>
                <a:lnTo>
                  <a:pt x="20781" y="14931"/>
                </a:lnTo>
                <a:lnTo>
                  <a:pt x="20696" y="15095"/>
                </a:lnTo>
                <a:lnTo>
                  <a:pt x="20585" y="15252"/>
                </a:lnTo>
                <a:lnTo>
                  <a:pt x="20454" y="15390"/>
                </a:lnTo>
                <a:lnTo>
                  <a:pt x="20303" y="15528"/>
                </a:lnTo>
                <a:lnTo>
                  <a:pt x="20146" y="15652"/>
                </a:lnTo>
                <a:lnTo>
                  <a:pt x="19982" y="15777"/>
                </a:lnTo>
                <a:lnTo>
                  <a:pt x="19812" y="15902"/>
                </a:lnTo>
                <a:lnTo>
                  <a:pt x="19655" y="16026"/>
                </a:lnTo>
                <a:lnTo>
                  <a:pt x="19504" y="16157"/>
                </a:lnTo>
                <a:lnTo>
                  <a:pt x="19373" y="16308"/>
                </a:lnTo>
                <a:lnTo>
                  <a:pt x="19255" y="16452"/>
                </a:lnTo>
                <a:lnTo>
                  <a:pt x="19164" y="16616"/>
                </a:lnTo>
                <a:lnTo>
                  <a:pt x="19085" y="16793"/>
                </a:lnTo>
                <a:lnTo>
                  <a:pt x="19020" y="16984"/>
                </a:lnTo>
                <a:lnTo>
                  <a:pt x="18961" y="17180"/>
                </a:lnTo>
                <a:lnTo>
                  <a:pt x="18908" y="17377"/>
                </a:lnTo>
                <a:lnTo>
                  <a:pt x="18856" y="17580"/>
                </a:lnTo>
                <a:lnTo>
                  <a:pt x="18797" y="17770"/>
                </a:lnTo>
                <a:lnTo>
                  <a:pt x="18731" y="17961"/>
                </a:lnTo>
                <a:lnTo>
                  <a:pt x="18653" y="18138"/>
                </a:lnTo>
                <a:lnTo>
                  <a:pt x="18555" y="18295"/>
                </a:lnTo>
                <a:lnTo>
                  <a:pt x="18437" y="18439"/>
                </a:lnTo>
                <a:lnTo>
                  <a:pt x="18293" y="18557"/>
                </a:lnTo>
                <a:lnTo>
                  <a:pt x="18135" y="18656"/>
                </a:lnTo>
                <a:lnTo>
                  <a:pt x="17959" y="18734"/>
                </a:lnTo>
                <a:lnTo>
                  <a:pt x="17769" y="18800"/>
                </a:lnTo>
                <a:lnTo>
                  <a:pt x="17579" y="18859"/>
                </a:lnTo>
                <a:lnTo>
                  <a:pt x="17376" y="18911"/>
                </a:lnTo>
                <a:lnTo>
                  <a:pt x="17179" y="18964"/>
                </a:lnTo>
                <a:lnTo>
                  <a:pt x="16983" y="19023"/>
                </a:lnTo>
                <a:lnTo>
                  <a:pt x="16793" y="19089"/>
                </a:lnTo>
                <a:lnTo>
                  <a:pt x="16616" y="19167"/>
                </a:lnTo>
                <a:lnTo>
                  <a:pt x="16452" y="19259"/>
                </a:lnTo>
                <a:lnTo>
                  <a:pt x="16308" y="19377"/>
                </a:lnTo>
                <a:lnTo>
                  <a:pt x="16157" y="19508"/>
                </a:lnTo>
                <a:lnTo>
                  <a:pt x="16026" y="19659"/>
                </a:lnTo>
                <a:lnTo>
                  <a:pt x="15902" y="19816"/>
                </a:lnTo>
                <a:lnTo>
                  <a:pt x="15653" y="20144"/>
                </a:lnTo>
                <a:lnTo>
                  <a:pt x="15529" y="20302"/>
                </a:lnTo>
                <a:lnTo>
                  <a:pt x="15391" y="20452"/>
                </a:lnTo>
                <a:lnTo>
                  <a:pt x="15254" y="20584"/>
                </a:lnTo>
                <a:lnTo>
                  <a:pt x="15096" y="20695"/>
                </a:lnTo>
                <a:lnTo>
                  <a:pt x="14933" y="20780"/>
                </a:lnTo>
                <a:lnTo>
                  <a:pt x="14736" y="20839"/>
                </a:lnTo>
                <a:lnTo>
                  <a:pt x="14533" y="20866"/>
                </a:lnTo>
                <a:lnTo>
                  <a:pt x="14324" y="20872"/>
                </a:lnTo>
                <a:lnTo>
                  <a:pt x="14101" y="20852"/>
                </a:lnTo>
                <a:lnTo>
                  <a:pt x="13878" y="20826"/>
                </a:lnTo>
                <a:lnTo>
                  <a:pt x="13656" y="20793"/>
                </a:lnTo>
                <a:lnTo>
                  <a:pt x="13433" y="20767"/>
                </a:lnTo>
                <a:lnTo>
                  <a:pt x="13210" y="20754"/>
                </a:lnTo>
                <a:lnTo>
                  <a:pt x="12994" y="20754"/>
                </a:lnTo>
                <a:lnTo>
                  <a:pt x="12791" y="20780"/>
                </a:lnTo>
                <a:lnTo>
                  <a:pt x="12581" y="20833"/>
                </a:lnTo>
                <a:lnTo>
                  <a:pt x="12392" y="20911"/>
                </a:lnTo>
                <a:lnTo>
                  <a:pt x="11999" y="21121"/>
                </a:lnTo>
                <a:lnTo>
                  <a:pt x="11802" y="21239"/>
                </a:lnTo>
                <a:lnTo>
                  <a:pt x="11612" y="21351"/>
                </a:lnTo>
                <a:lnTo>
                  <a:pt x="11409" y="21449"/>
                </a:lnTo>
                <a:lnTo>
                  <a:pt x="11213" y="21528"/>
                </a:lnTo>
                <a:lnTo>
                  <a:pt x="11010" y="21580"/>
                </a:lnTo>
                <a:lnTo>
                  <a:pt x="10800" y="21600"/>
                </a:lnTo>
                <a:lnTo>
                  <a:pt x="10590" y="21580"/>
                </a:lnTo>
                <a:lnTo>
                  <a:pt x="10387" y="21528"/>
                </a:lnTo>
                <a:lnTo>
                  <a:pt x="10191" y="21449"/>
                </a:lnTo>
                <a:lnTo>
                  <a:pt x="9988" y="21351"/>
                </a:lnTo>
                <a:lnTo>
                  <a:pt x="9798" y="21239"/>
                </a:lnTo>
                <a:lnTo>
                  <a:pt x="9601" y="21121"/>
                </a:lnTo>
                <a:lnTo>
                  <a:pt x="9208" y="20911"/>
                </a:lnTo>
                <a:lnTo>
                  <a:pt x="9012" y="20833"/>
                </a:lnTo>
                <a:lnTo>
                  <a:pt x="8809" y="20780"/>
                </a:lnTo>
                <a:lnTo>
                  <a:pt x="8606" y="20754"/>
                </a:lnTo>
                <a:lnTo>
                  <a:pt x="8390" y="20754"/>
                </a:lnTo>
                <a:lnTo>
                  <a:pt x="8167" y="20767"/>
                </a:lnTo>
                <a:lnTo>
                  <a:pt x="7944" y="20793"/>
                </a:lnTo>
                <a:lnTo>
                  <a:pt x="7722" y="20826"/>
                </a:lnTo>
                <a:lnTo>
                  <a:pt x="7499" y="20852"/>
                </a:lnTo>
                <a:lnTo>
                  <a:pt x="7276" y="20872"/>
                </a:lnTo>
                <a:lnTo>
                  <a:pt x="7067" y="20866"/>
                </a:lnTo>
                <a:lnTo>
                  <a:pt x="6864" y="20839"/>
                </a:lnTo>
                <a:lnTo>
                  <a:pt x="6667" y="20780"/>
                </a:lnTo>
                <a:lnTo>
                  <a:pt x="6504" y="20695"/>
                </a:lnTo>
                <a:lnTo>
                  <a:pt x="6346" y="20584"/>
                </a:lnTo>
                <a:lnTo>
                  <a:pt x="6209" y="20452"/>
                </a:lnTo>
                <a:lnTo>
                  <a:pt x="6071" y="20302"/>
                </a:lnTo>
                <a:lnTo>
                  <a:pt x="5947" y="20144"/>
                </a:lnTo>
                <a:lnTo>
                  <a:pt x="5698" y="19816"/>
                </a:lnTo>
                <a:lnTo>
                  <a:pt x="5574" y="19659"/>
                </a:lnTo>
                <a:lnTo>
                  <a:pt x="5443" y="19508"/>
                </a:lnTo>
                <a:lnTo>
                  <a:pt x="5292" y="19377"/>
                </a:lnTo>
                <a:lnTo>
                  <a:pt x="5148" y="19259"/>
                </a:lnTo>
                <a:lnTo>
                  <a:pt x="4984" y="19167"/>
                </a:lnTo>
                <a:lnTo>
                  <a:pt x="4807" y="19089"/>
                </a:lnTo>
                <a:lnTo>
                  <a:pt x="4617" y="19023"/>
                </a:lnTo>
                <a:lnTo>
                  <a:pt x="4421" y="18964"/>
                </a:lnTo>
                <a:lnTo>
                  <a:pt x="4224" y="18911"/>
                </a:lnTo>
                <a:lnTo>
                  <a:pt x="4021" y="18859"/>
                </a:lnTo>
                <a:lnTo>
                  <a:pt x="3831" y="18800"/>
                </a:lnTo>
                <a:lnTo>
                  <a:pt x="3641" y="18734"/>
                </a:lnTo>
                <a:lnTo>
                  <a:pt x="3465" y="18656"/>
                </a:lnTo>
                <a:lnTo>
                  <a:pt x="3307" y="18557"/>
                </a:lnTo>
                <a:lnTo>
                  <a:pt x="3163" y="18439"/>
                </a:lnTo>
                <a:lnTo>
                  <a:pt x="3045" y="18295"/>
                </a:lnTo>
                <a:lnTo>
                  <a:pt x="2947" y="18138"/>
                </a:lnTo>
                <a:lnTo>
                  <a:pt x="2869" y="17961"/>
                </a:lnTo>
                <a:lnTo>
                  <a:pt x="2803" y="17770"/>
                </a:lnTo>
                <a:lnTo>
                  <a:pt x="2744" y="17580"/>
                </a:lnTo>
                <a:lnTo>
                  <a:pt x="2692" y="17377"/>
                </a:lnTo>
                <a:lnTo>
                  <a:pt x="2639" y="17180"/>
                </a:lnTo>
                <a:lnTo>
                  <a:pt x="2580" y="16984"/>
                </a:lnTo>
                <a:lnTo>
                  <a:pt x="2515" y="16793"/>
                </a:lnTo>
                <a:lnTo>
                  <a:pt x="2436" y="16616"/>
                </a:lnTo>
                <a:lnTo>
                  <a:pt x="2345" y="16452"/>
                </a:lnTo>
                <a:lnTo>
                  <a:pt x="2227" y="16308"/>
                </a:lnTo>
                <a:lnTo>
                  <a:pt x="2096" y="16157"/>
                </a:lnTo>
                <a:lnTo>
                  <a:pt x="1945" y="16026"/>
                </a:lnTo>
                <a:lnTo>
                  <a:pt x="1454" y="15652"/>
                </a:lnTo>
                <a:lnTo>
                  <a:pt x="1297" y="15528"/>
                </a:lnTo>
                <a:lnTo>
                  <a:pt x="1146" y="15390"/>
                </a:lnTo>
                <a:lnTo>
                  <a:pt x="1015" y="15252"/>
                </a:lnTo>
                <a:lnTo>
                  <a:pt x="904" y="15095"/>
                </a:lnTo>
                <a:lnTo>
                  <a:pt x="819" y="14931"/>
                </a:lnTo>
                <a:lnTo>
                  <a:pt x="760" y="14734"/>
                </a:lnTo>
                <a:lnTo>
                  <a:pt x="734" y="14531"/>
                </a:lnTo>
                <a:lnTo>
                  <a:pt x="727" y="14321"/>
                </a:lnTo>
                <a:lnTo>
                  <a:pt x="747" y="14098"/>
                </a:lnTo>
                <a:lnTo>
                  <a:pt x="773" y="13875"/>
                </a:lnTo>
                <a:lnTo>
                  <a:pt x="806" y="13652"/>
                </a:lnTo>
                <a:lnTo>
                  <a:pt x="832" y="13430"/>
                </a:lnTo>
                <a:lnTo>
                  <a:pt x="845" y="13207"/>
                </a:lnTo>
                <a:lnTo>
                  <a:pt x="845" y="12990"/>
                </a:lnTo>
                <a:lnTo>
                  <a:pt x="819" y="12787"/>
                </a:lnTo>
                <a:lnTo>
                  <a:pt x="766" y="12584"/>
                </a:lnTo>
                <a:lnTo>
                  <a:pt x="688" y="12393"/>
                </a:lnTo>
                <a:lnTo>
                  <a:pt x="589" y="12197"/>
                </a:lnTo>
                <a:lnTo>
                  <a:pt x="478" y="12000"/>
                </a:lnTo>
                <a:lnTo>
                  <a:pt x="360" y="11803"/>
                </a:lnTo>
                <a:lnTo>
                  <a:pt x="249" y="11613"/>
                </a:lnTo>
                <a:lnTo>
                  <a:pt x="151" y="11410"/>
                </a:lnTo>
                <a:lnTo>
                  <a:pt x="72" y="11213"/>
                </a:lnTo>
                <a:lnTo>
                  <a:pt x="20" y="11010"/>
                </a:lnTo>
                <a:lnTo>
                  <a:pt x="0" y="10800"/>
                </a:lnTo>
                <a:lnTo>
                  <a:pt x="20" y="10590"/>
                </a:lnTo>
                <a:lnTo>
                  <a:pt x="72" y="10387"/>
                </a:lnTo>
                <a:lnTo>
                  <a:pt x="151" y="10190"/>
                </a:lnTo>
                <a:lnTo>
                  <a:pt x="249" y="9987"/>
                </a:lnTo>
                <a:lnTo>
                  <a:pt x="360" y="9797"/>
                </a:lnTo>
                <a:lnTo>
                  <a:pt x="478" y="9600"/>
                </a:lnTo>
                <a:lnTo>
                  <a:pt x="589" y="9403"/>
                </a:lnTo>
                <a:lnTo>
                  <a:pt x="688" y="9207"/>
                </a:lnTo>
                <a:lnTo>
                  <a:pt x="766" y="9016"/>
                </a:lnTo>
                <a:lnTo>
                  <a:pt x="819" y="8813"/>
                </a:lnTo>
                <a:lnTo>
                  <a:pt x="845" y="8610"/>
                </a:lnTo>
                <a:lnTo>
                  <a:pt x="845" y="8393"/>
                </a:lnTo>
                <a:lnTo>
                  <a:pt x="832" y="8170"/>
                </a:lnTo>
                <a:lnTo>
                  <a:pt x="806" y="7948"/>
                </a:lnTo>
                <a:lnTo>
                  <a:pt x="773" y="7725"/>
                </a:lnTo>
                <a:lnTo>
                  <a:pt x="747" y="7502"/>
                </a:lnTo>
                <a:lnTo>
                  <a:pt x="727" y="7279"/>
                </a:lnTo>
                <a:lnTo>
                  <a:pt x="734" y="7069"/>
                </a:lnTo>
                <a:lnTo>
                  <a:pt x="760" y="6866"/>
                </a:lnTo>
                <a:lnTo>
                  <a:pt x="819" y="6669"/>
                </a:lnTo>
                <a:lnTo>
                  <a:pt x="904" y="6505"/>
                </a:lnTo>
                <a:lnTo>
                  <a:pt x="1015" y="6348"/>
                </a:lnTo>
                <a:lnTo>
                  <a:pt x="1146" y="6210"/>
                </a:lnTo>
                <a:lnTo>
                  <a:pt x="1297" y="6072"/>
                </a:lnTo>
                <a:lnTo>
                  <a:pt x="1454" y="5948"/>
                </a:lnTo>
                <a:lnTo>
                  <a:pt x="1945" y="5574"/>
                </a:lnTo>
                <a:lnTo>
                  <a:pt x="2096" y="5443"/>
                </a:lnTo>
                <a:lnTo>
                  <a:pt x="2227" y="5292"/>
                </a:lnTo>
                <a:lnTo>
                  <a:pt x="2345" y="5148"/>
                </a:lnTo>
                <a:lnTo>
                  <a:pt x="2436" y="4984"/>
                </a:lnTo>
                <a:lnTo>
                  <a:pt x="2515" y="4807"/>
                </a:lnTo>
                <a:lnTo>
                  <a:pt x="2580" y="4616"/>
                </a:lnTo>
                <a:lnTo>
                  <a:pt x="2639" y="4420"/>
                </a:lnTo>
                <a:lnTo>
                  <a:pt x="2692" y="4223"/>
                </a:lnTo>
                <a:lnTo>
                  <a:pt x="2744" y="4020"/>
                </a:lnTo>
                <a:lnTo>
                  <a:pt x="2803" y="3830"/>
                </a:lnTo>
                <a:lnTo>
                  <a:pt x="2869" y="3639"/>
                </a:lnTo>
                <a:lnTo>
                  <a:pt x="2947" y="3462"/>
                </a:lnTo>
                <a:lnTo>
                  <a:pt x="3045" y="3305"/>
                </a:lnTo>
                <a:lnTo>
                  <a:pt x="3163" y="3161"/>
                </a:lnTo>
                <a:lnTo>
                  <a:pt x="3307" y="3043"/>
                </a:lnTo>
                <a:lnTo>
                  <a:pt x="3465" y="2944"/>
                </a:lnTo>
                <a:lnTo>
                  <a:pt x="3641" y="2866"/>
                </a:lnTo>
                <a:lnTo>
                  <a:pt x="3831" y="2800"/>
                </a:lnTo>
                <a:lnTo>
                  <a:pt x="4021" y="2741"/>
                </a:lnTo>
                <a:lnTo>
                  <a:pt x="4224" y="2689"/>
                </a:lnTo>
                <a:lnTo>
                  <a:pt x="4421" y="2636"/>
                </a:lnTo>
                <a:lnTo>
                  <a:pt x="4617" y="2577"/>
                </a:lnTo>
                <a:lnTo>
                  <a:pt x="4807" y="2511"/>
                </a:lnTo>
                <a:lnTo>
                  <a:pt x="4984" y="2433"/>
                </a:lnTo>
                <a:lnTo>
                  <a:pt x="5148" y="2341"/>
                </a:lnTo>
                <a:lnTo>
                  <a:pt x="5292" y="2223"/>
                </a:lnTo>
                <a:lnTo>
                  <a:pt x="5443" y="2092"/>
                </a:lnTo>
                <a:lnTo>
                  <a:pt x="5574" y="1941"/>
                </a:lnTo>
                <a:lnTo>
                  <a:pt x="5698" y="1784"/>
                </a:lnTo>
                <a:lnTo>
                  <a:pt x="5947" y="1456"/>
                </a:lnTo>
                <a:lnTo>
                  <a:pt x="6071" y="1298"/>
                </a:lnTo>
                <a:lnTo>
                  <a:pt x="6209" y="1148"/>
                </a:lnTo>
                <a:lnTo>
                  <a:pt x="6346" y="1016"/>
                </a:lnTo>
                <a:lnTo>
                  <a:pt x="6504" y="905"/>
                </a:lnTo>
                <a:lnTo>
                  <a:pt x="6667" y="820"/>
                </a:lnTo>
                <a:lnTo>
                  <a:pt x="6864" y="761"/>
                </a:lnTo>
                <a:lnTo>
                  <a:pt x="7067" y="734"/>
                </a:lnTo>
                <a:lnTo>
                  <a:pt x="7276" y="728"/>
                </a:lnTo>
                <a:lnTo>
                  <a:pt x="7499" y="748"/>
                </a:lnTo>
                <a:lnTo>
                  <a:pt x="7722" y="774"/>
                </a:lnTo>
                <a:lnTo>
                  <a:pt x="7944" y="807"/>
                </a:lnTo>
                <a:lnTo>
                  <a:pt x="8167" y="833"/>
                </a:lnTo>
                <a:lnTo>
                  <a:pt x="8390" y="846"/>
                </a:lnTo>
                <a:lnTo>
                  <a:pt x="8606" y="846"/>
                </a:lnTo>
                <a:lnTo>
                  <a:pt x="8809" y="820"/>
                </a:lnTo>
                <a:lnTo>
                  <a:pt x="9012" y="767"/>
                </a:lnTo>
                <a:lnTo>
                  <a:pt x="9208" y="689"/>
                </a:lnTo>
                <a:lnTo>
                  <a:pt x="9601" y="479"/>
                </a:lnTo>
                <a:lnTo>
                  <a:pt x="9798" y="361"/>
                </a:lnTo>
                <a:lnTo>
                  <a:pt x="9988" y="249"/>
                </a:lnTo>
                <a:lnTo>
                  <a:pt x="10191" y="151"/>
                </a:lnTo>
                <a:lnTo>
                  <a:pt x="10387" y="72"/>
                </a:lnTo>
                <a:lnTo>
                  <a:pt x="10590" y="20"/>
                </a:lnTo>
                <a:lnTo>
                  <a:pt x="10800" y="0"/>
                </a:lnTo>
                <a:close/>
              </a:path>
            </a:pathLst>
          </a:cu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5" name="Rectangle 24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F3F3F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6" name="Rectangle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7" name="Freeform 13"/>
          <p:cNvSpPr/>
          <p:nvPr/>
        </p:nvSpPr>
        <p:spPr>
          <a:xfrm flipH="1">
            <a:off x="141730" y="0"/>
            <a:ext cx="778961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59" y="275"/>
                </a:lnTo>
                <a:lnTo>
                  <a:pt x="115" y="550"/>
                </a:lnTo>
                <a:lnTo>
                  <a:pt x="171" y="830"/>
                </a:lnTo>
                <a:lnTo>
                  <a:pt x="220" y="1115"/>
                </a:lnTo>
                <a:lnTo>
                  <a:pt x="280" y="1390"/>
                </a:lnTo>
                <a:lnTo>
                  <a:pt x="343" y="1655"/>
                </a:lnTo>
                <a:lnTo>
                  <a:pt x="423" y="1905"/>
                </a:lnTo>
                <a:lnTo>
                  <a:pt x="517" y="2135"/>
                </a:lnTo>
                <a:lnTo>
                  <a:pt x="622" y="2330"/>
                </a:lnTo>
                <a:lnTo>
                  <a:pt x="738" y="2515"/>
                </a:lnTo>
                <a:lnTo>
                  <a:pt x="871" y="2685"/>
                </a:lnTo>
                <a:lnTo>
                  <a:pt x="1010" y="2855"/>
                </a:lnTo>
                <a:lnTo>
                  <a:pt x="1304" y="3175"/>
                </a:lnTo>
                <a:lnTo>
                  <a:pt x="1454" y="3340"/>
                </a:lnTo>
                <a:lnTo>
                  <a:pt x="1598" y="3500"/>
                </a:lnTo>
                <a:lnTo>
                  <a:pt x="1734" y="3670"/>
                </a:lnTo>
                <a:lnTo>
                  <a:pt x="1860" y="3855"/>
                </a:lnTo>
                <a:lnTo>
                  <a:pt x="1975" y="4040"/>
                </a:lnTo>
                <a:lnTo>
                  <a:pt x="2070" y="4240"/>
                </a:lnTo>
                <a:lnTo>
                  <a:pt x="2150" y="4465"/>
                </a:lnTo>
                <a:lnTo>
                  <a:pt x="2199" y="4685"/>
                </a:lnTo>
                <a:lnTo>
                  <a:pt x="2231" y="4930"/>
                </a:lnTo>
                <a:lnTo>
                  <a:pt x="2245" y="5170"/>
                </a:lnTo>
                <a:lnTo>
                  <a:pt x="2241" y="5425"/>
                </a:lnTo>
                <a:lnTo>
                  <a:pt x="2227" y="5680"/>
                </a:lnTo>
                <a:lnTo>
                  <a:pt x="2210" y="5945"/>
                </a:lnTo>
                <a:lnTo>
                  <a:pt x="2185" y="6210"/>
                </a:lnTo>
                <a:lnTo>
                  <a:pt x="2157" y="6475"/>
                </a:lnTo>
                <a:lnTo>
                  <a:pt x="2136" y="6740"/>
                </a:lnTo>
                <a:lnTo>
                  <a:pt x="2122" y="7005"/>
                </a:lnTo>
                <a:lnTo>
                  <a:pt x="2112" y="7260"/>
                </a:lnTo>
                <a:lnTo>
                  <a:pt x="2122" y="7510"/>
                </a:lnTo>
                <a:lnTo>
                  <a:pt x="2143" y="7755"/>
                </a:lnTo>
                <a:lnTo>
                  <a:pt x="2189" y="8010"/>
                </a:lnTo>
                <a:lnTo>
                  <a:pt x="2259" y="8260"/>
                </a:lnTo>
                <a:lnTo>
                  <a:pt x="2342" y="8510"/>
                </a:lnTo>
                <a:lnTo>
                  <a:pt x="2437" y="8760"/>
                </a:lnTo>
                <a:lnTo>
                  <a:pt x="2535" y="9005"/>
                </a:lnTo>
                <a:lnTo>
                  <a:pt x="2640" y="9255"/>
                </a:lnTo>
                <a:lnTo>
                  <a:pt x="2734" y="9505"/>
                </a:lnTo>
                <a:lnTo>
                  <a:pt x="2828" y="9760"/>
                </a:lnTo>
                <a:lnTo>
                  <a:pt x="2909" y="10015"/>
                </a:lnTo>
                <a:lnTo>
                  <a:pt x="2972" y="10270"/>
                </a:lnTo>
                <a:lnTo>
                  <a:pt x="3007" y="10530"/>
                </a:lnTo>
                <a:lnTo>
                  <a:pt x="3028" y="10800"/>
                </a:lnTo>
                <a:lnTo>
                  <a:pt x="3007" y="11070"/>
                </a:lnTo>
                <a:lnTo>
                  <a:pt x="2972" y="11330"/>
                </a:lnTo>
                <a:lnTo>
                  <a:pt x="2909" y="11585"/>
                </a:lnTo>
                <a:lnTo>
                  <a:pt x="2828" y="11840"/>
                </a:lnTo>
                <a:lnTo>
                  <a:pt x="2734" y="12095"/>
                </a:lnTo>
                <a:lnTo>
                  <a:pt x="2640" y="12345"/>
                </a:lnTo>
                <a:lnTo>
                  <a:pt x="2535" y="12595"/>
                </a:lnTo>
                <a:lnTo>
                  <a:pt x="2437" y="12840"/>
                </a:lnTo>
                <a:lnTo>
                  <a:pt x="2342" y="13090"/>
                </a:lnTo>
                <a:lnTo>
                  <a:pt x="2259" y="13340"/>
                </a:lnTo>
                <a:lnTo>
                  <a:pt x="2189" y="13590"/>
                </a:lnTo>
                <a:lnTo>
                  <a:pt x="2143" y="13845"/>
                </a:lnTo>
                <a:lnTo>
                  <a:pt x="2122" y="14090"/>
                </a:lnTo>
                <a:lnTo>
                  <a:pt x="2112" y="14340"/>
                </a:lnTo>
                <a:lnTo>
                  <a:pt x="2122" y="14595"/>
                </a:lnTo>
                <a:lnTo>
                  <a:pt x="2136" y="14860"/>
                </a:lnTo>
                <a:lnTo>
                  <a:pt x="2157" y="15125"/>
                </a:lnTo>
                <a:lnTo>
                  <a:pt x="2185" y="15390"/>
                </a:lnTo>
                <a:lnTo>
                  <a:pt x="2210" y="15655"/>
                </a:lnTo>
                <a:lnTo>
                  <a:pt x="2227" y="15920"/>
                </a:lnTo>
                <a:lnTo>
                  <a:pt x="2241" y="16175"/>
                </a:lnTo>
                <a:lnTo>
                  <a:pt x="2245" y="16430"/>
                </a:lnTo>
                <a:lnTo>
                  <a:pt x="2231" y="16670"/>
                </a:lnTo>
                <a:lnTo>
                  <a:pt x="2199" y="16915"/>
                </a:lnTo>
                <a:lnTo>
                  <a:pt x="2150" y="17135"/>
                </a:lnTo>
                <a:lnTo>
                  <a:pt x="2070" y="17360"/>
                </a:lnTo>
                <a:lnTo>
                  <a:pt x="1975" y="17560"/>
                </a:lnTo>
                <a:lnTo>
                  <a:pt x="1860" y="17745"/>
                </a:lnTo>
                <a:lnTo>
                  <a:pt x="1734" y="17930"/>
                </a:lnTo>
                <a:lnTo>
                  <a:pt x="1598" y="18100"/>
                </a:lnTo>
                <a:lnTo>
                  <a:pt x="1454" y="18260"/>
                </a:lnTo>
                <a:lnTo>
                  <a:pt x="1304" y="18425"/>
                </a:lnTo>
                <a:lnTo>
                  <a:pt x="1010" y="18745"/>
                </a:lnTo>
                <a:lnTo>
                  <a:pt x="871" y="18915"/>
                </a:lnTo>
                <a:lnTo>
                  <a:pt x="738" y="19085"/>
                </a:lnTo>
                <a:lnTo>
                  <a:pt x="622" y="19270"/>
                </a:lnTo>
                <a:lnTo>
                  <a:pt x="517" y="19465"/>
                </a:lnTo>
                <a:lnTo>
                  <a:pt x="423" y="19695"/>
                </a:lnTo>
                <a:lnTo>
                  <a:pt x="343" y="19945"/>
                </a:lnTo>
                <a:lnTo>
                  <a:pt x="280" y="20210"/>
                </a:lnTo>
                <a:lnTo>
                  <a:pt x="220" y="20485"/>
                </a:lnTo>
                <a:lnTo>
                  <a:pt x="171" y="20770"/>
                </a:lnTo>
                <a:lnTo>
                  <a:pt x="115" y="21050"/>
                </a:lnTo>
                <a:lnTo>
                  <a:pt x="59" y="2132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8" name="Title 1"/>
          <p:cNvSpPr txBox="1"/>
          <p:nvPr>
            <p:ph type="title"/>
          </p:nvPr>
        </p:nvSpPr>
        <p:spPr>
          <a:xfrm>
            <a:off x="595622" y="1231893"/>
            <a:ext cx="6108579" cy="4339178"/>
          </a:xfrm>
          <a:prstGeom prst="rect">
            <a:avLst/>
          </a:prstGeom>
        </p:spPr>
        <p:txBody>
          <a:bodyPr anchor="ctr"/>
          <a:lstStyle>
            <a:lvl1pPr>
              <a:defRPr sz="4200">
                <a:solidFill>
                  <a:srgbClr val="2A1A00"/>
                </a:solidFill>
              </a:defRPr>
            </a:lvl1pPr>
          </a:lstStyle>
          <a:p>
            <a:pPr/>
            <a:r>
              <a:t>Access to Communication</a:t>
            </a:r>
          </a:p>
        </p:txBody>
      </p:sp>
      <p:sp>
        <p:nvSpPr>
          <p:cNvPr id="379" name="Text Placeholder 2"/>
          <p:cNvSpPr txBox="1"/>
          <p:nvPr>
            <p:ph type="body" sz="quarter" idx="1"/>
          </p:nvPr>
        </p:nvSpPr>
        <p:spPr>
          <a:xfrm>
            <a:off x="1015275" y="5229876"/>
            <a:ext cx="6020628" cy="78590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/>
            <a:r>
              <a:t>Ways to stay in touch</a:t>
            </a:r>
          </a:p>
        </p:txBody>
      </p:sp>
      <p:sp>
        <p:nvSpPr>
          <p:cNvPr id="380" name="Rectangle 30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81" name="Graphic 19" descr="Graphic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2943" y="1433475"/>
            <a:ext cx="3995593" cy="3995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4" name="Title 1"/>
          <p:cNvSpPr txBox="1"/>
          <p:nvPr>
            <p:ph type="title"/>
          </p:nvPr>
        </p:nvSpPr>
        <p:spPr>
          <a:xfrm>
            <a:off x="1251677" y="382385"/>
            <a:ext cx="10178324" cy="1492132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pPr/>
            <a:r>
              <a:t>A note on communication</a:t>
            </a:r>
          </a:p>
        </p:txBody>
      </p:sp>
      <p:sp>
        <p:nvSpPr>
          <p:cNvPr id="385" name="Freeform 6"/>
          <p:cNvSpPr/>
          <p:nvPr/>
        </p:nvSpPr>
        <p:spPr>
          <a:xfrm>
            <a:off x="0" y="0"/>
            <a:ext cx="88582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303" y="0"/>
                </a:lnTo>
                <a:lnTo>
                  <a:pt x="17342" y="215"/>
                </a:lnTo>
                <a:lnTo>
                  <a:pt x="17535" y="405"/>
                </a:lnTo>
                <a:lnTo>
                  <a:pt x="17806" y="570"/>
                </a:lnTo>
                <a:lnTo>
                  <a:pt x="18155" y="715"/>
                </a:lnTo>
                <a:lnTo>
                  <a:pt x="18542" y="845"/>
                </a:lnTo>
                <a:lnTo>
                  <a:pt x="19006" y="960"/>
                </a:lnTo>
                <a:lnTo>
                  <a:pt x="19935" y="1200"/>
                </a:lnTo>
                <a:lnTo>
                  <a:pt x="20323" y="1315"/>
                </a:lnTo>
                <a:lnTo>
                  <a:pt x="20710" y="1445"/>
                </a:lnTo>
                <a:lnTo>
                  <a:pt x="21097" y="1590"/>
                </a:lnTo>
                <a:lnTo>
                  <a:pt x="21368" y="1755"/>
                </a:lnTo>
                <a:lnTo>
                  <a:pt x="21523" y="1945"/>
                </a:lnTo>
                <a:lnTo>
                  <a:pt x="21600" y="2160"/>
                </a:lnTo>
                <a:lnTo>
                  <a:pt x="21523" y="2375"/>
                </a:lnTo>
                <a:lnTo>
                  <a:pt x="21368" y="2565"/>
                </a:lnTo>
                <a:lnTo>
                  <a:pt x="21097" y="2730"/>
                </a:lnTo>
                <a:lnTo>
                  <a:pt x="20710" y="2875"/>
                </a:lnTo>
                <a:lnTo>
                  <a:pt x="20323" y="3005"/>
                </a:lnTo>
                <a:lnTo>
                  <a:pt x="19935" y="3120"/>
                </a:lnTo>
                <a:lnTo>
                  <a:pt x="19006" y="3360"/>
                </a:lnTo>
                <a:lnTo>
                  <a:pt x="18542" y="3475"/>
                </a:lnTo>
                <a:lnTo>
                  <a:pt x="18155" y="3605"/>
                </a:lnTo>
                <a:lnTo>
                  <a:pt x="17806" y="3750"/>
                </a:lnTo>
                <a:lnTo>
                  <a:pt x="17535" y="3915"/>
                </a:lnTo>
                <a:lnTo>
                  <a:pt x="17342" y="4105"/>
                </a:lnTo>
                <a:lnTo>
                  <a:pt x="17303" y="4320"/>
                </a:lnTo>
                <a:lnTo>
                  <a:pt x="17342" y="4535"/>
                </a:lnTo>
                <a:lnTo>
                  <a:pt x="17535" y="4725"/>
                </a:lnTo>
                <a:lnTo>
                  <a:pt x="17806" y="4890"/>
                </a:lnTo>
                <a:lnTo>
                  <a:pt x="18155" y="5035"/>
                </a:lnTo>
                <a:lnTo>
                  <a:pt x="18542" y="5165"/>
                </a:lnTo>
                <a:lnTo>
                  <a:pt x="19006" y="5280"/>
                </a:lnTo>
                <a:lnTo>
                  <a:pt x="19935" y="5520"/>
                </a:lnTo>
                <a:lnTo>
                  <a:pt x="20323" y="5635"/>
                </a:lnTo>
                <a:lnTo>
                  <a:pt x="20710" y="5765"/>
                </a:lnTo>
                <a:lnTo>
                  <a:pt x="21097" y="5910"/>
                </a:lnTo>
                <a:lnTo>
                  <a:pt x="21368" y="6075"/>
                </a:lnTo>
                <a:lnTo>
                  <a:pt x="21523" y="6265"/>
                </a:lnTo>
                <a:lnTo>
                  <a:pt x="21600" y="6480"/>
                </a:lnTo>
                <a:lnTo>
                  <a:pt x="21523" y="6695"/>
                </a:lnTo>
                <a:lnTo>
                  <a:pt x="21368" y="6885"/>
                </a:lnTo>
                <a:lnTo>
                  <a:pt x="21097" y="7050"/>
                </a:lnTo>
                <a:lnTo>
                  <a:pt x="20710" y="7195"/>
                </a:lnTo>
                <a:lnTo>
                  <a:pt x="20323" y="7325"/>
                </a:lnTo>
                <a:lnTo>
                  <a:pt x="19935" y="7440"/>
                </a:lnTo>
                <a:lnTo>
                  <a:pt x="19006" y="7680"/>
                </a:lnTo>
                <a:lnTo>
                  <a:pt x="18542" y="7795"/>
                </a:lnTo>
                <a:lnTo>
                  <a:pt x="18155" y="7925"/>
                </a:lnTo>
                <a:lnTo>
                  <a:pt x="17806" y="8070"/>
                </a:lnTo>
                <a:lnTo>
                  <a:pt x="17535" y="8235"/>
                </a:lnTo>
                <a:lnTo>
                  <a:pt x="17342" y="8425"/>
                </a:lnTo>
                <a:lnTo>
                  <a:pt x="17303" y="8640"/>
                </a:lnTo>
                <a:lnTo>
                  <a:pt x="17342" y="8855"/>
                </a:lnTo>
                <a:lnTo>
                  <a:pt x="17535" y="9045"/>
                </a:lnTo>
                <a:lnTo>
                  <a:pt x="17806" y="9210"/>
                </a:lnTo>
                <a:lnTo>
                  <a:pt x="18155" y="9355"/>
                </a:lnTo>
                <a:lnTo>
                  <a:pt x="18542" y="9485"/>
                </a:lnTo>
                <a:lnTo>
                  <a:pt x="19006" y="9600"/>
                </a:lnTo>
                <a:lnTo>
                  <a:pt x="19935" y="9840"/>
                </a:lnTo>
                <a:lnTo>
                  <a:pt x="20323" y="9955"/>
                </a:lnTo>
                <a:lnTo>
                  <a:pt x="20710" y="10085"/>
                </a:lnTo>
                <a:lnTo>
                  <a:pt x="21097" y="10230"/>
                </a:lnTo>
                <a:lnTo>
                  <a:pt x="21368" y="10395"/>
                </a:lnTo>
                <a:lnTo>
                  <a:pt x="21523" y="10585"/>
                </a:lnTo>
                <a:lnTo>
                  <a:pt x="21600" y="10795"/>
                </a:lnTo>
                <a:lnTo>
                  <a:pt x="21523" y="11015"/>
                </a:lnTo>
                <a:lnTo>
                  <a:pt x="21368" y="11205"/>
                </a:lnTo>
                <a:lnTo>
                  <a:pt x="21097" y="11370"/>
                </a:lnTo>
                <a:lnTo>
                  <a:pt x="20710" y="11515"/>
                </a:lnTo>
                <a:lnTo>
                  <a:pt x="20323" y="11645"/>
                </a:lnTo>
                <a:lnTo>
                  <a:pt x="19935" y="11760"/>
                </a:lnTo>
                <a:lnTo>
                  <a:pt x="19006" y="12000"/>
                </a:lnTo>
                <a:lnTo>
                  <a:pt x="18542" y="12115"/>
                </a:lnTo>
                <a:lnTo>
                  <a:pt x="18155" y="12245"/>
                </a:lnTo>
                <a:lnTo>
                  <a:pt x="17806" y="12390"/>
                </a:lnTo>
                <a:lnTo>
                  <a:pt x="17535" y="12555"/>
                </a:lnTo>
                <a:lnTo>
                  <a:pt x="17342" y="12745"/>
                </a:lnTo>
                <a:lnTo>
                  <a:pt x="17303" y="12960"/>
                </a:lnTo>
                <a:lnTo>
                  <a:pt x="17342" y="13175"/>
                </a:lnTo>
                <a:lnTo>
                  <a:pt x="17535" y="13365"/>
                </a:lnTo>
                <a:lnTo>
                  <a:pt x="17806" y="13530"/>
                </a:lnTo>
                <a:lnTo>
                  <a:pt x="18155" y="13675"/>
                </a:lnTo>
                <a:lnTo>
                  <a:pt x="18542" y="13805"/>
                </a:lnTo>
                <a:lnTo>
                  <a:pt x="19006" y="13920"/>
                </a:lnTo>
                <a:lnTo>
                  <a:pt x="19935" y="14160"/>
                </a:lnTo>
                <a:lnTo>
                  <a:pt x="20323" y="14275"/>
                </a:lnTo>
                <a:lnTo>
                  <a:pt x="20710" y="14405"/>
                </a:lnTo>
                <a:lnTo>
                  <a:pt x="21097" y="14550"/>
                </a:lnTo>
                <a:lnTo>
                  <a:pt x="21368" y="14715"/>
                </a:lnTo>
                <a:lnTo>
                  <a:pt x="21523" y="14905"/>
                </a:lnTo>
                <a:lnTo>
                  <a:pt x="21600" y="15120"/>
                </a:lnTo>
                <a:lnTo>
                  <a:pt x="21523" y="15335"/>
                </a:lnTo>
                <a:lnTo>
                  <a:pt x="21368" y="15525"/>
                </a:lnTo>
                <a:lnTo>
                  <a:pt x="21097" y="15690"/>
                </a:lnTo>
                <a:lnTo>
                  <a:pt x="20710" y="15835"/>
                </a:lnTo>
                <a:lnTo>
                  <a:pt x="20323" y="15965"/>
                </a:lnTo>
                <a:lnTo>
                  <a:pt x="19935" y="16080"/>
                </a:lnTo>
                <a:lnTo>
                  <a:pt x="19006" y="16320"/>
                </a:lnTo>
                <a:lnTo>
                  <a:pt x="18542" y="16435"/>
                </a:lnTo>
                <a:lnTo>
                  <a:pt x="18155" y="16565"/>
                </a:lnTo>
                <a:lnTo>
                  <a:pt x="17806" y="16710"/>
                </a:lnTo>
                <a:lnTo>
                  <a:pt x="17535" y="16875"/>
                </a:lnTo>
                <a:lnTo>
                  <a:pt x="17342" y="17065"/>
                </a:lnTo>
                <a:lnTo>
                  <a:pt x="17303" y="17280"/>
                </a:lnTo>
                <a:lnTo>
                  <a:pt x="17342" y="17495"/>
                </a:lnTo>
                <a:lnTo>
                  <a:pt x="17535" y="17685"/>
                </a:lnTo>
                <a:lnTo>
                  <a:pt x="17806" y="17850"/>
                </a:lnTo>
                <a:lnTo>
                  <a:pt x="18155" y="17995"/>
                </a:lnTo>
                <a:lnTo>
                  <a:pt x="18542" y="18125"/>
                </a:lnTo>
                <a:lnTo>
                  <a:pt x="19006" y="18240"/>
                </a:lnTo>
                <a:lnTo>
                  <a:pt x="19935" y="18480"/>
                </a:lnTo>
                <a:lnTo>
                  <a:pt x="20323" y="18595"/>
                </a:lnTo>
                <a:lnTo>
                  <a:pt x="20710" y="18725"/>
                </a:lnTo>
                <a:lnTo>
                  <a:pt x="21097" y="18870"/>
                </a:lnTo>
                <a:lnTo>
                  <a:pt x="21368" y="19035"/>
                </a:lnTo>
                <a:lnTo>
                  <a:pt x="21523" y="19225"/>
                </a:lnTo>
                <a:lnTo>
                  <a:pt x="21600" y="19440"/>
                </a:lnTo>
                <a:lnTo>
                  <a:pt x="21523" y="19655"/>
                </a:lnTo>
                <a:lnTo>
                  <a:pt x="21368" y="19845"/>
                </a:lnTo>
                <a:lnTo>
                  <a:pt x="21097" y="20010"/>
                </a:lnTo>
                <a:lnTo>
                  <a:pt x="20710" y="20155"/>
                </a:lnTo>
                <a:lnTo>
                  <a:pt x="20323" y="20285"/>
                </a:lnTo>
                <a:lnTo>
                  <a:pt x="19935" y="20400"/>
                </a:lnTo>
                <a:lnTo>
                  <a:pt x="19006" y="20640"/>
                </a:lnTo>
                <a:lnTo>
                  <a:pt x="18542" y="20755"/>
                </a:lnTo>
                <a:lnTo>
                  <a:pt x="18155" y="20885"/>
                </a:lnTo>
                <a:lnTo>
                  <a:pt x="17806" y="21030"/>
                </a:lnTo>
                <a:lnTo>
                  <a:pt x="17535" y="21195"/>
                </a:lnTo>
                <a:lnTo>
                  <a:pt x="17342" y="21385"/>
                </a:lnTo>
                <a:lnTo>
                  <a:pt x="1730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6" name="Rectangle 21"/>
          <p:cNvSpPr/>
          <p:nvPr/>
        </p:nvSpPr>
        <p:spPr>
          <a:xfrm>
            <a:off x="11908535" y="0"/>
            <a:ext cx="28346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11" name="Content Placeholder 2"/>
          <p:cNvGrpSpPr/>
          <p:nvPr/>
        </p:nvGrpSpPr>
        <p:grpSpPr>
          <a:xfrm>
            <a:off x="1250949" y="2287797"/>
            <a:ext cx="10179051" cy="3590504"/>
            <a:chOff x="0" y="0"/>
            <a:chExt cx="10179049" cy="3590502"/>
          </a:xfrm>
        </p:grpSpPr>
        <p:grpSp>
          <p:nvGrpSpPr>
            <p:cNvPr id="389" name="Group"/>
            <p:cNvGrpSpPr/>
            <p:nvPr/>
          </p:nvGrpSpPr>
          <p:grpSpPr>
            <a:xfrm>
              <a:off x="3664457" y="86519"/>
              <a:ext cx="6514593" cy="692146"/>
              <a:chOff x="0" y="0"/>
              <a:chExt cx="6514591" cy="692145"/>
            </a:xfrm>
          </p:grpSpPr>
          <p:sp>
            <p:nvSpPr>
              <p:cNvPr id="387" name="Shape"/>
              <p:cNvSpPr/>
              <p:nvPr/>
            </p:nvSpPr>
            <p:spPr>
              <a:xfrm rot="5400000">
                <a:off x="2911223" y="-2911224"/>
                <a:ext cx="692146" cy="6514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71"/>
                      <a:pt x="21600" y="382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82"/>
                    </a:lnTo>
                    <a:cubicBezTo>
                      <a:pt x="0" y="17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EFD4D2">
                  <a:alpha val="90000"/>
                </a:srgbClr>
              </a:solidFill>
              <a:ln w="12700" cap="flat">
                <a:solidFill>
                  <a:srgbClr val="EFD4D2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595959"/>
                    </a:solidFill>
                  </a:defRPr>
                </a:pPr>
              </a:p>
            </p:txBody>
          </p:sp>
          <p:sp>
            <p:nvSpPr>
              <p:cNvPr id="388" name="You have to reach out to the school as often as you expect the school to touch bases with you.…"/>
              <p:cNvSpPr txBox="1"/>
              <p:nvPr/>
            </p:nvSpPr>
            <p:spPr>
              <a:xfrm>
                <a:off x="24765" y="21967"/>
                <a:ext cx="6431275" cy="6482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/>
              <a:p>
                <a:pPr lvl="1" marL="114300" indent="-114300" defTabSz="577850">
                  <a:lnSpc>
                    <a:spcPct val="90000"/>
                  </a:lnSpc>
                  <a:spcBef>
                    <a:spcPts val="200"/>
                  </a:spcBef>
                  <a:buClr>
                    <a:srgbClr val="2A1A00"/>
                  </a:buClr>
                  <a:buSzPct val="100000"/>
                  <a:buFont typeface="Helvetica"/>
                  <a:buChar char="•"/>
                  <a:defRPr sz="1300">
                    <a:solidFill>
                      <a:srgbClr val="595959"/>
                    </a:solidFill>
                  </a:defRPr>
                </a:pPr>
                <a:r>
                  <a:t>You have to reach out to the school as often as you expect the school to touch bases with you.</a:t>
                </a:r>
              </a:p>
              <a:p>
                <a:pPr lvl="1" marL="114300" indent="-114300" defTabSz="577850">
                  <a:lnSpc>
                    <a:spcPct val="90000"/>
                  </a:lnSpc>
                  <a:spcBef>
                    <a:spcPts val="200"/>
                  </a:spcBef>
                  <a:buClr>
                    <a:srgbClr val="2A1A00"/>
                  </a:buClr>
                  <a:buSzPct val="100000"/>
                  <a:buFont typeface="Helvetica"/>
                  <a:buChar char="•"/>
                  <a:defRPr sz="1300">
                    <a:solidFill>
                      <a:srgbClr val="595959"/>
                    </a:solidFill>
                  </a:defRPr>
                </a:pPr>
                <a:r>
                  <a:t>Make sure that all your contact information with the school is correct. </a:t>
                </a:r>
              </a:p>
            </p:txBody>
          </p:sp>
        </p:grpSp>
        <p:grpSp>
          <p:nvGrpSpPr>
            <p:cNvPr id="392" name="Group"/>
            <p:cNvGrpSpPr/>
            <p:nvPr/>
          </p:nvGrpSpPr>
          <p:grpSpPr>
            <a:xfrm>
              <a:off x="0" y="0"/>
              <a:ext cx="3664459" cy="865182"/>
              <a:chOff x="0" y="0"/>
              <a:chExt cx="3664458" cy="865181"/>
            </a:xfrm>
          </p:grpSpPr>
          <p:sp>
            <p:nvSpPr>
              <p:cNvPr id="390" name="Rounded Rectangle"/>
              <p:cNvSpPr/>
              <p:nvPr/>
            </p:nvSpPr>
            <p:spPr>
              <a:xfrm>
                <a:off x="0" y="0"/>
                <a:ext cx="3664459" cy="865182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1" name="Communication flows TWO WAYS."/>
              <p:cNvSpPr txBox="1"/>
              <p:nvPr/>
            </p:nvSpPr>
            <p:spPr>
              <a:xfrm>
                <a:off x="76525" y="132870"/>
                <a:ext cx="3511409" cy="599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Communication flows TWO WAYS. </a:t>
                </a:r>
              </a:p>
            </p:txBody>
          </p:sp>
        </p:grpSp>
        <p:grpSp>
          <p:nvGrpSpPr>
            <p:cNvPr id="395" name="Group"/>
            <p:cNvGrpSpPr/>
            <p:nvPr/>
          </p:nvGrpSpPr>
          <p:grpSpPr>
            <a:xfrm>
              <a:off x="3664457" y="994959"/>
              <a:ext cx="6514593" cy="692146"/>
              <a:chOff x="0" y="0"/>
              <a:chExt cx="6514591" cy="692145"/>
            </a:xfrm>
          </p:grpSpPr>
          <p:sp>
            <p:nvSpPr>
              <p:cNvPr id="393" name="Shape"/>
              <p:cNvSpPr/>
              <p:nvPr/>
            </p:nvSpPr>
            <p:spPr>
              <a:xfrm rot="5400000">
                <a:off x="2911223" y="-2911224"/>
                <a:ext cx="692146" cy="6514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71"/>
                      <a:pt x="21600" y="382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82"/>
                    </a:lnTo>
                    <a:cubicBezTo>
                      <a:pt x="0" y="17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D5E8D1">
                  <a:alpha val="90000"/>
                </a:srgbClr>
              </a:solidFill>
              <a:ln w="12700" cap="flat">
                <a:solidFill>
                  <a:srgbClr val="D5E8D1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595959"/>
                    </a:solidFill>
                  </a:defRPr>
                </a:pPr>
              </a:p>
            </p:txBody>
          </p:sp>
          <p:sp>
            <p:nvSpPr>
              <p:cNvPr id="394" name="Make it simple and continuous.…"/>
              <p:cNvSpPr txBox="1"/>
              <p:nvPr/>
            </p:nvSpPr>
            <p:spPr>
              <a:xfrm>
                <a:off x="24765" y="113408"/>
                <a:ext cx="6431275" cy="465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/>
              <a:p>
                <a:pPr lvl="1" marL="114300" indent="-114300" defTabSz="577850">
                  <a:lnSpc>
                    <a:spcPct val="90000"/>
                  </a:lnSpc>
                  <a:spcBef>
                    <a:spcPts val="200"/>
                  </a:spcBef>
                  <a:buClr>
                    <a:srgbClr val="2A1A00"/>
                  </a:buClr>
                  <a:buSzPct val="100000"/>
                  <a:buFont typeface="Helvetica"/>
                  <a:buChar char="•"/>
                  <a:defRPr sz="1300">
                    <a:solidFill>
                      <a:srgbClr val="595959"/>
                    </a:solidFill>
                  </a:defRPr>
                </a:pPr>
                <a:r>
                  <a:t>Make it simple and continuous.</a:t>
                </a:r>
              </a:p>
              <a:p>
                <a:pPr lvl="1" marL="114300" indent="-114300" defTabSz="577850">
                  <a:lnSpc>
                    <a:spcPct val="90000"/>
                  </a:lnSpc>
                  <a:spcBef>
                    <a:spcPts val="200"/>
                  </a:spcBef>
                  <a:buClr>
                    <a:srgbClr val="2A1A00"/>
                  </a:buClr>
                  <a:buSzPct val="100000"/>
                  <a:buFont typeface="Helvetica"/>
                  <a:buChar char="•"/>
                  <a:defRPr sz="1300">
                    <a:solidFill>
                      <a:srgbClr val="595959"/>
                    </a:solidFill>
                  </a:defRPr>
                </a:pPr>
                <a:r>
                  <a:t>Yes, you can do it, even if you're "very busy" or "not good with computers".</a:t>
                </a:r>
              </a:p>
            </p:txBody>
          </p:sp>
        </p:grpSp>
        <p:grpSp>
          <p:nvGrpSpPr>
            <p:cNvPr id="398" name="Group"/>
            <p:cNvGrpSpPr/>
            <p:nvPr/>
          </p:nvGrpSpPr>
          <p:grpSpPr>
            <a:xfrm>
              <a:off x="0" y="908441"/>
              <a:ext cx="3664459" cy="865182"/>
              <a:chOff x="0" y="0"/>
              <a:chExt cx="3664458" cy="865181"/>
            </a:xfrm>
          </p:grpSpPr>
          <p:sp>
            <p:nvSpPr>
              <p:cNvPr id="396" name="Rounded Rectangle"/>
              <p:cNvSpPr/>
              <p:nvPr/>
            </p:nvSpPr>
            <p:spPr>
              <a:xfrm>
                <a:off x="0" y="0"/>
                <a:ext cx="3664459" cy="865182"/>
              </a:xfrm>
              <a:prstGeom prst="roundRect">
                <a:avLst>
                  <a:gd name="adj" fmla="val 16667"/>
                </a:avLst>
              </a:prstGeom>
              <a:solidFill>
                <a:srgbClr val="70BD6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7" name="Keep an open mind about the various ways you can keep in touch."/>
              <p:cNvSpPr txBox="1"/>
              <p:nvPr/>
            </p:nvSpPr>
            <p:spPr>
              <a:xfrm>
                <a:off x="76525" y="7140"/>
                <a:ext cx="3511409" cy="850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</a:defRPr>
                </a:pPr>
                <a:r>
                  <a:t>Keep an open mind</a:t>
                </a:r>
                <a:r>
                  <a:rPr b="0"/>
                  <a:t> about the various ways you can keep in touch. </a:t>
                </a:r>
              </a:p>
            </p:txBody>
          </p:sp>
        </p:grpSp>
        <p:grpSp>
          <p:nvGrpSpPr>
            <p:cNvPr id="401" name="Group"/>
            <p:cNvGrpSpPr/>
            <p:nvPr/>
          </p:nvGrpSpPr>
          <p:grpSpPr>
            <a:xfrm>
              <a:off x="3664457" y="1903400"/>
              <a:ext cx="6514593" cy="692146"/>
              <a:chOff x="0" y="0"/>
              <a:chExt cx="6514591" cy="692145"/>
            </a:xfrm>
          </p:grpSpPr>
          <p:sp>
            <p:nvSpPr>
              <p:cNvPr id="399" name="Shape"/>
              <p:cNvSpPr/>
              <p:nvPr/>
            </p:nvSpPr>
            <p:spPr>
              <a:xfrm rot="5400000">
                <a:off x="2911223" y="-2911224"/>
                <a:ext cx="692146" cy="6514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71"/>
                      <a:pt x="21600" y="382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82"/>
                    </a:lnTo>
                    <a:cubicBezTo>
                      <a:pt x="0" y="17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D1D7E1">
                  <a:alpha val="90000"/>
                </a:srgbClr>
              </a:solidFill>
              <a:ln w="12700" cap="flat">
                <a:solidFill>
                  <a:srgbClr val="D1D7E1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595959"/>
                    </a:solidFill>
                  </a:defRPr>
                </a:pPr>
              </a:p>
            </p:txBody>
          </p:sp>
          <p:sp>
            <p:nvSpPr>
              <p:cNvPr id="400" name="Take initiative to understand what's going on in the classes and what your student is being asked.…"/>
              <p:cNvSpPr txBox="1"/>
              <p:nvPr/>
            </p:nvSpPr>
            <p:spPr>
              <a:xfrm>
                <a:off x="24765" y="21967"/>
                <a:ext cx="6431275" cy="6482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/>
              <a:p>
                <a:pPr lvl="1" marL="114300" indent="-114300" defTabSz="577850">
                  <a:lnSpc>
                    <a:spcPct val="90000"/>
                  </a:lnSpc>
                  <a:spcBef>
                    <a:spcPts val="200"/>
                  </a:spcBef>
                  <a:buClr>
                    <a:srgbClr val="2A1A00"/>
                  </a:buClr>
                  <a:buSzPct val="100000"/>
                  <a:buFont typeface="Helvetica"/>
                  <a:buChar char="•"/>
                  <a:defRPr sz="1300">
                    <a:solidFill>
                      <a:srgbClr val="595959"/>
                    </a:solidFill>
                  </a:defRPr>
                </a:pPr>
                <a:r>
                  <a:t>Take initiative to understand what's going on in the classes and what your student is being asked.</a:t>
                </a:r>
              </a:p>
              <a:p>
                <a:pPr lvl="1" marL="114300" indent="-114300" defTabSz="577850">
                  <a:lnSpc>
                    <a:spcPct val="90000"/>
                  </a:lnSpc>
                  <a:spcBef>
                    <a:spcPts val="200"/>
                  </a:spcBef>
                  <a:buClr>
                    <a:srgbClr val="2A1A00"/>
                  </a:buClr>
                  <a:buSzPct val="100000"/>
                  <a:buFont typeface="Helvetica"/>
                  <a:buChar char="•"/>
                  <a:defRPr sz="1300">
                    <a:solidFill>
                      <a:srgbClr val="595959"/>
                    </a:solidFill>
                  </a:defRPr>
                </a:pPr>
                <a:r>
                  <a:t>There is no need to wait for the teacher to tell you anything. </a:t>
                </a:r>
              </a:p>
            </p:txBody>
          </p:sp>
        </p:grpSp>
        <p:grpSp>
          <p:nvGrpSpPr>
            <p:cNvPr id="404" name="Group"/>
            <p:cNvGrpSpPr/>
            <p:nvPr/>
          </p:nvGrpSpPr>
          <p:grpSpPr>
            <a:xfrm>
              <a:off x="0" y="1816880"/>
              <a:ext cx="3664459" cy="865182"/>
              <a:chOff x="0" y="0"/>
              <a:chExt cx="3664458" cy="865181"/>
            </a:xfrm>
          </p:grpSpPr>
          <p:sp>
            <p:nvSpPr>
              <p:cNvPr id="402" name="Rounded Rectangle"/>
              <p:cNvSpPr/>
              <p:nvPr/>
            </p:nvSpPr>
            <p:spPr>
              <a:xfrm>
                <a:off x="0" y="0"/>
                <a:ext cx="3664459" cy="865182"/>
              </a:xfrm>
              <a:prstGeom prst="roundRect">
                <a:avLst>
                  <a:gd name="adj" fmla="val 16667"/>
                </a:avLst>
              </a:prstGeom>
              <a:solidFill>
                <a:srgbClr val="5E79A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3" name="Take the bull by the horns."/>
              <p:cNvSpPr txBox="1"/>
              <p:nvPr/>
            </p:nvSpPr>
            <p:spPr>
              <a:xfrm>
                <a:off x="76525" y="258600"/>
                <a:ext cx="3511409" cy="3479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Take the bull by the horns. </a:t>
                </a:r>
              </a:p>
            </p:txBody>
          </p:sp>
        </p:grpSp>
        <p:grpSp>
          <p:nvGrpSpPr>
            <p:cNvPr id="407" name="Group"/>
            <p:cNvGrpSpPr/>
            <p:nvPr/>
          </p:nvGrpSpPr>
          <p:grpSpPr>
            <a:xfrm>
              <a:off x="3664457" y="2811840"/>
              <a:ext cx="6514593" cy="692146"/>
              <a:chOff x="0" y="0"/>
              <a:chExt cx="6514591" cy="692145"/>
            </a:xfrm>
          </p:grpSpPr>
          <p:sp>
            <p:nvSpPr>
              <p:cNvPr id="405" name="Shape"/>
              <p:cNvSpPr/>
              <p:nvPr/>
            </p:nvSpPr>
            <p:spPr>
              <a:xfrm rot="5400000">
                <a:off x="2911223" y="-2911224"/>
                <a:ext cx="692146" cy="6514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71"/>
                      <a:pt x="21600" y="382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82"/>
                    </a:lnTo>
                    <a:cubicBezTo>
                      <a:pt x="0" y="17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D8D2D5">
                  <a:alpha val="90000"/>
                </a:srgbClr>
              </a:solidFill>
              <a:ln w="12700" cap="flat">
                <a:solidFill>
                  <a:srgbClr val="D8D2D5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7785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595959"/>
                    </a:solidFill>
                  </a:defRPr>
                </a:pPr>
              </a:p>
            </p:txBody>
          </p:sp>
          <p:sp>
            <p:nvSpPr>
              <p:cNvPr id="406" name="Take out your phone so that you can follow instructions."/>
              <p:cNvSpPr txBox="1"/>
              <p:nvPr/>
            </p:nvSpPr>
            <p:spPr>
              <a:xfrm>
                <a:off x="24765" y="219706"/>
                <a:ext cx="6431275" cy="252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/>
              <a:p>
                <a:pPr lvl="1" marL="114300" indent="-114300" defTabSz="577850">
                  <a:lnSpc>
                    <a:spcPct val="90000"/>
                  </a:lnSpc>
                  <a:spcBef>
                    <a:spcPts val="200"/>
                  </a:spcBef>
                  <a:buClr>
                    <a:srgbClr val="2A1A00"/>
                  </a:buClr>
                  <a:buSzPct val="100000"/>
                  <a:buFont typeface="Helvetica"/>
                  <a:buChar char="•"/>
                  <a:defRPr sz="1300">
                    <a:solidFill>
                      <a:srgbClr val="595959"/>
                    </a:solidFill>
                  </a:defRPr>
                </a:pPr>
                <a:r>
                  <a:t>Take out your phone so that you can follow instructions. </a:t>
                </a:r>
              </a:p>
            </p:txBody>
          </p:sp>
        </p:grpSp>
        <p:grpSp>
          <p:nvGrpSpPr>
            <p:cNvPr id="410" name="Group"/>
            <p:cNvGrpSpPr/>
            <p:nvPr/>
          </p:nvGrpSpPr>
          <p:grpSpPr>
            <a:xfrm>
              <a:off x="0" y="2725321"/>
              <a:ext cx="3664459" cy="865182"/>
              <a:chOff x="0" y="0"/>
              <a:chExt cx="3664458" cy="865181"/>
            </a:xfrm>
          </p:grpSpPr>
          <p:sp>
            <p:nvSpPr>
              <p:cNvPr id="408" name="Rounded Rectangle"/>
              <p:cNvSpPr/>
              <p:nvPr/>
            </p:nvSpPr>
            <p:spPr>
              <a:xfrm>
                <a:off x="0" y="0"/>
                <a:ext cx="3664459" cy="86518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9" name="START RIGHT NOW."/>
              <p:cNvSpPr txBox="1"/>
              <p:nvPr/>
            </p:nvSpPr>
            <p:spPr>
              <a:xfrm>
                <a:off x="76525" y="258600"/>
                <a:ext cx="3511409" cy="3479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START RIGHT NOW.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Freeform 6"/>
          <p:cNvSpPr/>
          <p:nvPr/>
        </p:nvSpPr>
        <p:spPr>
          <a:xfrm>
            <a:off x="0" y="0"/>
            <a:ext cx="88582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303" y="0"/>
                </a:lnTo>
                <a:lnTo>
                  <a:pt x="17342" y="215"/>
                </a:lnTo>
                <a:lnTo>
                  <a:pt x="17535" y="405"/>
                </a:lnTo>
                <a:lnTo>
                  <a:pt x="17806" y="570"/>
                </a:lnTo>
                <a:lnTo>
                  <a:pt x="18155" y="715"/>
                </a:lnTo>
                <a:lnTo>
                  <a:pt x="18542" y="845"/>
                </a:lnTo>
                <a:lnTo>
                  <a:pt x="19006" y="960"/>
                </a:lnTo>
                <a:lnTo>
                  <a:pt x="19935" y="1200"/>
                </a:lnTo>
                <a:lnTo>
                  <a:pt x="20323" y="1315"/>
                </a:lnTo>
                <a:lnTo>
                  <a:pt x="20710" y="1445"/>
                </a:lnTo>
                <a:lnTo>
                  <a:pt x="21097" y="1590"/>
                </a:lnTo>
                <a:lnTo>
                  <a:pt x="21368" y="1755"/>
                </a:lnTo>
                <a:lnTo>
                  <a:pt x="21523" y="1945"/>
                </a:lnTo>
                <a:lnTo>
                  <a:pt x="21600" y="2160"/>
                </a:lnTo>
                <a:lnTo>
                  <a:pt x="21523" y="2375"/>
                </a:lnTo>
                <a:lnTo>
                  <a:pt x="21368" y="2565"/>
                </a:lnTo>
                <a:lnTo>
                  <a:pt x="21097" y="2730"/>
                </a:lnTo>
                <a:lnTo>
                  <a:pt x="20710" y="2875"/>
                </a:lnTo>
                <a:lnTo>
                  <a:pt x="20323" y="3005"/>
                </a:lnTo>
                <a:lnTo>
                  <a:pt x="19935" y="3120"/>
                </a:lnTo>
                <a:lnTo>
                  <a:pt x="19006" y="3360"/>
                </a:lnTo>
                <a:lnTo>
                  <a:pt x="18542" y="3475"/>
                </a:lnTo>
                <a:lnTo>
                  <a:pt x="18155" y="3605"/>
                </a:lnTo>
                <a:lnTo>
                  <a:pt x="17806" y="3750"/>
                </a:lnTo>
                <a:lnTo>
                  <a:pt x="17535" y="3915"/>
                </a:lnTo>
                <a:lnTo>
                  <a:pt x="17342" y="4105"/>
                </a:lnTo>
                <a:lnTo>
                  <a:pt x="17303" y="4320"/>
                </a:lnTo>
                <a:lnTo>
                  <a:pt x="17342" y="4535"/>
                </a:lnTo>
                <a:lnTo>
                  <a:pt x="17535" y="4725"/>
                </a:lnTo>
                <a:lnTo>
                  <a:pt x="17806" y="4890"/>
                </a:lnTo>
                <a:lnTo>
                  <a:pt x="18155" y="5035"/>
                </a:lnTo>
                <a:lnTo>
                  <a:pt x="18542" y="5165"/>
                </a:lnTo>
                <a:lnTo>
                  <a:pt x="19006" y="5280"/>
                </a:lnTo>
                <a:lnTo>
                  <a:pt x="19935" y="5520"/>
                </a:lnTo>
                <a:lnTo>
                  <a:pt x="20323" y="5635"/>
                </a:lnTo>
                <a:lnTo>
                  <a:pt x="20710" y="5765"/>
                </a:lnTo>
                <a:lnTo>
                  <a:pt x="21097" y="5910"/>
                </a:lnTo>
                <a:lnTo>
                  <a:pt x="21368" y="6075"/>
                </a:lnTo>
                <a:lnTo>
                  <a:pt x="21523" y="6265"/>
                </a:lnTo>
                <a:lnTo>
                  <a:pt x="21600" y="6480"/>
                </a:lnTo>
                <a:lnTo>
                  <a:pt x="21523" y="6695"/>
                </a:lnTo>
                <a:lnTo>
                  <a:pt x="21368" y="6885"/>
                </a:lnTo>
                <a:lnTo>
                  <a:pt x="21097" y="7050"/>
                </a:lnTo>
                <a:lnTo>
                  <a:pt x="20710" y="7195"/>
                </a:lnTo>
                <a:lnTo>
                  <a:pt x="20323" y="7325"/>
                </a:lnTo>
                <a:lnTo>
                  <a:pt x="19935" y="7440"/>
                </a:lnTo>
                <a:lnTo>
                  <a:pt x="19006" y="7680"/>
                </a:lnTo>
                <a:lnTo>
                  <a:pt x="18542" y="7795"/>
                </a:lnTo>
                <a:lnTo>
                  <a:pt x="18155" y="7925"/>
                </a:lnTo>
                <a:lnTo>
                  <a:pt x="17806" y="8070"/>
                </a:lnTo>
                <a:lnTo>
                  <a:pt x="17535" y="8235"/>
                </a:lnTo>
                <a:lnTo>
                  <a:pt x="17342" y="8425"/>
                </a:lnTo>
                <a:lnTo>
                  <a:pt x="17303" y="8640"/>
                </a:lnTo>
                <a:lnTo>
                  <a:pt x="17342" y="8855"/>
                </a:lnTo>
                <a:lnTo>
                  <a:pt x="17535" y="9045"/>
                </a:lnTo>
                <a:lnTo>
                  <a:pt x="17806" y="9210"/>
                </a:lnTo>
                <a:lnTo>
                  <a:pt x="18155" y="9355"/>
                </a:lnTo>
                <a:lnTo>
                  <a:pt x="18542" y="9485"/>
                </a:lnTo>
                <a:lnTo>
                  <a:pt x="19006" y="9600"/>
                </a:lnTo>
                <a:lnTo>
                  <a:pt x="19935" y="9840"/>
                </a:lnTo>
                <a:lnTo>
                  <a:pt x="20323" y="9955"/>
                </a:lnTo>
                <a:lnTo>
                  <a:pt x="20710" y="10085"/>
                </a:lnTo>
                <a:lnTo>
                  <a:pt x="21097" y="10230"/>
                </a:lnTo>
                <a:lnTo>
                  <a:pt x="21368" y="10395"/>
                </a:lnTo>
                <a:lnTo>
                  <a:pt x="21523" y="10585"/>
                </a:lnTo>
                <a:lnTo>
                  <a:pt x="21600" y="10795"/>
                </a:lnTo>
                <a:lnTo>
                  <a:pt x="21523" y="11015"/>
                </a:lnTo>
                <a:lnTo>
                  <a:pt x="21368" y="11205"/>
                </a:lnTo>
                <a:lnTo>
                  <a:pt x="21097" y="11370"/>
                </a:lnTo>
                <a:lnTo>
                  <a:pt x="20710" y="11515"/>
                </a:lnTo>
                <a:lnTo>
                  <a:pt x="20323" y="11645"/>
                </a:lnTo>
                <a:lnTo>
                  <a:pt x="19935" y="11760"/>
                </a:lnTo>
                <a:lnTo>
                  <a:pt x="19006" y="12000"/>
                </a:lnTo>
                <a:lnTo>
                  <a:pt x="18542" y="12115"/>
                </a:lnTo>
                <a:lnTo>
                  <a:pt x="18155" y="12245"/>
                </a:lnTo>
                <a:lnTo>
                  <a:pt x="17806" y="12390"/>
                </a:lnTo>
                <a:lnTo>
                  <a:pt x="17535" y="12555"/>
                </a:lnTo>
                <a:lnTo>
                  <a:pt x="17342" y="12745"/>
                </a:lnTo>
                <a:lnTo>
                  <a:pt x="17303" y="12960"/>
                </a:lnTo>
                <a:lnTo>
                  <a:pt x="17342" y="13175"/>
                </a:lnTo>
                <a:lnTo>
                  <a:pt x="17535" y="13365"/>
                </a:lnTo>
                <a:lnTo>
                  <a:pt x="17806" y="13530"/>
                </a:lnTo>
                <a:lnTo>
                  <a:pt x="18155" y="13675"/>
                </a:lnTo>
                <a:lnTo>
                  <a:pt x="18542" y="13805"/>
                </a:lnTo>
                <a:lnTo>
                  <a:pt x="19006" y="13920"/>
                </a:lnTo>
                <a:lnTo>
                  <a:pt x="19935" y="14160"/>
                </a:lnTo>
                <a:lnTo>
                  <a:pt x="20323" y="14275"/>
                </a:lnTo>
                <a:lnTo>
                  <a:pt x="20710" y="14405"/>
                </a:lnTo>
                <a:lnTo>
                  <a:pt x="21097" y="14550"/>
                </a:lnTo>
                <a:lnTo>
                  <a:pt x="21368" y="14715"/>
                </a:lnTo>
                <a:lnTo>
                  <a:pt x="21523" y="14905"/>
                </a:lnTo>
                <a:lnTo>
                  <a:pt x="21600" y="15120"/>
                </a:lnTo>
                <a:lnTo>
                  <a:pt x="21523" y="15335"/>
                </a:lnTo>
                <a:lnTo>
                  <a:pt x="21368" y="15525"/>
                </a:lnTo>
                <a:lnTo>
                  <a:pt x="21097" y="15690"/>
                </a:lnTo>
                <a:lnTo>
                  <a:pt x="20710" y="15835"/>
                </a:lnTo>
                <a:lnTo>
                  <a:pt x="20323" y="15965"/>
                </a:lnTo>
                <a:lnTo>
                  <a:pt x="19935" y="16080"/>
                </a:lnTo>
                <a:lnTo>
                  <a:pt x="19006" y="16320"/>
                </a:lnTo>
                <a:lnTo>
                  <a:pt x="18542" y="16435"/>
                </a:lnTo>
                <a:lnTo>
                  <a:pt x="18155" y="16565"/>
                </a:lnTo>
                <a:lnTo>
                  <a:pt x="17806" y="16710"/>
                </a:lnTo>
                <a:lnTo>
                  <a:pt x="17535" y="16875"/>
                </a:lnTo>
                <a:lnTo>
                  <a:pt x="17342" y="17065"/>
                </a:lnTo>
                <a:lnTo>
                  <a:pt x="17303" y="17280"/>
                </a:lnTo>
                <a:lnTo>
                  <a:pt x="17342" y="17495"/>
                </a:lnTo>
                <a:lnTo>
                  <a:pt x="17535" y="17685"/>
                </a:lnTo>
                <a:lnTo>
                  <a:pt x="17806" y="17850"/>
                </a:lnTo>
                <a:lnTo>
                  <a:pt x="18155" y="17995"/>
                </a:lnTo>
                <a:lnTo>
                  <a:pt x="18542" y="18125"/>
                </a:lnTo>
                <a:lnTo>
                  <a:pt x="19006" y="18240"/>
                </a:lnTo>
                <a:lnTo>
                  <a:pt x="19935" y="18480"/>
                </a:lnTo>
                <a:lnTo>
                  <a:pt x="20323" y="18595"/>
                </a:lnTo>
                <a:lnTo>
                  <a:pt x="20710" y="18725"/>
                </a:lnTo>
                <a:lnTo>
                  <a:pt x="21097" y="18870"/>
                </a:lnTo>
                <a:lnTo>
                  <a:pt x="21368" y="19035"/>
                </a:lnTo>
                <a:lnTo>
                  <a:pt x="21523" y="19225"/>
                </a:lnTo>
                <a:lnTo>
                  <a:pt x="21600" y="19440"/>
                </a:lnTo>
                <a:lnTo>
                  <a:pt x="21523" y="19655"/>
                </a:lnTo>
                <a:lnTo>
                  <a:pt x="21368" y="19845"/>
                </a:lnTo>
                <a:lnTo>
                  <a:pt x="21097" y="20010"/>
                </a:lnTo>
                <a:lnTo>
                  <a:pt x="20710" y="20155"/>
                </a:lnTo>
                <a:lnTo>
                  <a:pt x="20323" y="20285"/>
                </a:lnTo>
                <a:lnTo>
                  <a:pt x="19935" y="20400"/>
                </a:lnTo>
                <a:lnTo>
                  <a:pt x="19006" y="20640"/>
                </a:lnTo>
                <a:lnTo>
                  <a:pt x="18542" y="20755"/>
                </a:lnTo>
                <a:lnTo>
                  <a:pt x="18155" y="20885"/>
                </a:lnTo>
                <a:lnTo>
                  <a:pt x="17806" y="21030"/>
                </a:lnTo>
                <a:lnTo>
                  <a:pt x="17535" y="21195"/>
                </a:lnTo>
                <a:lnTo>
                  <a:pt x="17342" y="21385"/>
                </a:lnTo>
                <a:lnTo>
                  <a:pt x="1730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4" name="Rectangle 11"/>
          <p:cNvSpPr/>
          <p:nvPr/>
        </p:nvSpPr>
        <p:spPr>
          <a:xfrm>
            <a:off x="11908535" y="0"/>
            <a:ext cx="28346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5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6" name="Freeform 10"/>
          <p:cNvSpPr/>
          <p:nvPr/>
        </p:nvSpPr>
        <p:spPr>
          <a:xfrm>
            <a:off x="0" y="0"/>
            <a:ext cx="75692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088" y="0"/>
                </a:lnTo>
                <a:lnTo>
                  <a:pt x="21102" y="210"/>
                </a:lnTo>
                <a:lnTo>
                  <a:pt x="21124" y="385"/>
                </a:lnTo>
                <a:lnTo>
                  <a:pt x="21152" y="550"/>
                </a:lnTo>
                <a:lnTo>
                  <a:pt x="21197" y="685"/>
                </a:lnTo>
                <a:lnTo>
                  <a:pt x="21242" y="820"/>
                </a:lnTo>
                <a:lnTo>
                  <a:pt x="21296" y="935"/>
                </a:lnTo>
                <a:lnTo>
                  <a:pt x="21351" y="1055"/>
                </a:lnTo>
                <a:lnTo>
                  <a:pt x="21401" y="1165"/>
                </a:lnTo>
                <a:lnTo>
                  <a:pt x="21451" y="1290"/>
                </a:lnTo>
                <a:lnTo>
                  <a:pt x="21496" y="1420"/>
                </a:lnTo>
                <a:lnTo>
                  <a:pt x="21537" y="1565"/>
                </a:lnTo>
                <a:lnTo>
                  <a:pt x="21568" y="1720"/>
                </a:lnTo>
                <a:lnTo>
                  <a:pt x="21591" y="1910"/>
                </a:lnTo>
                <a:lnTo>
                  <a:pt x="21600" y="2120"/>
                </a:lnTo>
                <a:lnTo>
                  <a:pt x="21591" y="2345"/>
                </a:lnTo>
                <a:lnTo>
                  <a:pt x="21568" y="2525"/>
                </a:lnTo>
                <a:lnTo>
                  <a:pt x="21537" y="2690"/>
                </a:lnTo>
                <a:lnTo>
                  <a:pt x="21496" y="2840"/>
                </a:lnTo>
                <a:lnTo>
                  <a:pt x="21451" y="2970"/>
                </a:lnTo>
                <a:lnTo>
                  <a:pt x="21396" y="3090"/>
                </a:lnTo>
                <a:lnTo>
                  <a:pt x="21342" y="3205"/>
                </a:lnTo>
                <a:lnTo>
                  <a:pt x="21287" y="3325"/>
                </a:lnTo>
                <a:lnTo>
                  <a:pt x="21238" y="3450"/>
                </a:lnTo>
                <a:lnTo>
                  <a:pt x="21188" y="3580"/>
                </a:lnTo>
                <a:lnTo>
                  <a:pt x="21147" y="3725"/>
                </a:lnTo>
                <a:lnTo>
                  <a:pt x="21120" y="3890"/>
                </a:lnTo>
                <a:lnTo>
                  <a:pt x="21093" y="4080"/>
                </a:lnTo>
                <a:lnTo>
                  <a:pt x="21088" y="4295"/>
                </a:lnTo>
                <a:lnTo>
                  <a:pt x="21093" y="4510"/>
                </a:lnTo>
                <a:lnTo>
                  <a:pt x="21120" y="4700"/>
                </a:lnTo>
                <a:lnTo>
                  <a:pt x="21147" y="4865"/>
                </a:lnTo>
                <a:lnTo>
                  <a:pt x="21188" y="5005"/>
                </a:lnTo>
                <a:lnTo>
                  <a:pt x="21238" y="5140"/>
                </a:lnTo>
                <a:lnTo>
                  <a:pt x="21287" y="5265"/>
                </a:lnTo>
                <a:lnTo>
                  <a:pt x="21342" y="5380"/>
                </a:lnTo>
                <a:lnTo>
                  <a:pt x="21396" y="5490"/>
                </a:lnTo>
                <a:lnTo>
                  <a:pt x="21451" y="5615"/>
                </a:lnTo>
                <a:lnTo>
                  <a:pt x="21496" y="5745"/>
                </a:lnTo>
                <a:lnTo>
                  <a:pt x="21537" y="5890"/>
                </a:lnTo>
                <a:lnTo>
                  <a:pt x="21568" y="6055"/>
                </a:lnTo>
                <a:lnTo>
                  <a:pt x="21591" y="6245"/>
                </a:lnTo>
                <a:lnTo>
                  <a:pt x="21600" y="6460"/>
                </a:lnTo>
                <a:lnTo>
                  <a:pt x="21591" y="6675"/>
                </a:lnTo>
                <a:lnTo>
                  <a:pt x="21568" y="6865"/>
                </a:lnTo>
                <a:lnTo>
                  <a:pt x="21537" y="7030"/>
                </a:lnTo>
                <a:lnTo>
                  <a:pt x="21496" y="7175"/>
                </a:lnTo>
                <a:lnTo>
                  <a:pt x="21451" y="7305"/>
                </a:lnTo>
                <a:lnTo>
                  <a:pt x="21396" y="7430"/>
                </a:lnTo>
                <a:lnTo>
                  <a:pt x="21342" y="7545"/>
                </a:lnTo>
                <a:lnTo>
                  <a:pt x="21287" y="7665"/>
                </a:lnTo>
                <a:lnTo>
                  <a:pt x="21238" y="7785"/>
                </a:lnTo>
                <a:lnTo>
                  <a:pt x="21188" y="7915"/>
                </a:lnTo>
                <a:lnTo>
                  <a:pt x="21147" y="8065"/>
                </a:lnTo>
                <a:lnTo>
                  <a:pt x="21120" y="8230"/>
                </a:lnTo>
                <a:lnTo>
                  <a:pt x="21093" y="8415"/>
                </a:lnTo>
                <a:lnTo>
                  <a:pt x="21088" y="8635"/>
                </a:lnTo>
                <a:lnTo>
                  <a:pt x="21093" y="8850"/>
                </a:lnTo>
                <a:lnTo>
                  <a:pt x="21120" y="9035"/>
                </a:lnTo>
                <a:lnTo>
                  <a:pt x="21147" y="9205"/>
                </a:lnTo>
                <a:lnTo>
                  <a:pt x="21188" y="9345"/>
                </a:lnTo>
                <a:lnTo>
                  <a:pt x="21238" y="9480"/>
                </a:lnTo>
                <a:lnTo>
                  <a:pt x="21287" y="9595"/>
                </a:lnTo>
                <a:lnTo>
                  <a:pt x="21342" y="9715"/>
                </a:lnTo>
                <a:lnTo>
                  <a:pt x="21396" y="9830"/>
                </a:lnTo>
                <a:lnTo>
                  <a:pt x="21451" y="9955"/>
                </a:lnTo>
                <a:lnTo>
                  <a:pt x="21496" y="10085"/>
                </a:lnTo>
                <a:lnTo>
                  <a:pt x="21537" y="10230"/>
                </a:lnTo>
                <a:lnTo>
                  <a:pt x="21568" y="10395"/>
                </a:lnTo>
                <a:lnTo>
                  <a:pt x="21591" y="10585"/>
                </a:lnTo>
                <a:lnTo>
                  <a:pt x="21600" y="10795"/>
                </a:lnTo>
                <a:lnTo>
                  <a:pt x="21591" y="11015"/>
                </a:lnTo>
                <a:lnTo>
                  <a:pt x="21568" y="11205"/>
                </a:lnTo>
                <a:lnTo>
                  <a:pt x="21537" y="11370"/>
                </a:lnTo>
                <a:lnTo>
                  <a:pt x="21496" y="11515"/>
                </a:lnTo>
                <a:lnTo>
                  <a:pt x="21451" y="11645"/>
                </a:lnTo>
                <a:lnTo>
                  <a:pt x="21396" y="11770"/>
                </a:lnTo>
                <a:lnTo>
                  <a:pt x="21287" y="12005"/>
                </a:lnTo>
                <a:lnTo>
                  <a:pt x="21238" y="12120"/>
                </a:lnTo>
                <a:lnTo>
                  <a:pt x="21188" y="12255"/>
                </a:lnTo>
                <a:lnTo>
                  <a:pt x="21147" y="12395"/>
                </a:lnTo>
                <a:lnTo>
                  <a:pt x="21120" y="12560"/>
                </a:lnTo>
                <a:lnTo>
                  <a:pt x="21093" y="12750"/>
                </a:lnTo>
                <a:lnTo>
                  <a:pt x="21088" y="12965"/>
                </a:lnTo>
                <a:lnTo>
                  <a:pt x="21093" y="13185"/>
                </a:lnTo>
                <a:lnTo>
                  <a:pt x="21120" y="13370"/>
                </a:lnTo>
                <a:lnTo>
                  <a:pt x="21147" y="13535"/>
                </a:lnTo>
                <a:lnTo>
                  <a:pt x="21188" y="13680"/>
                </a:lnTo>
                <a:lnTo>
                  <a:pt x="21238" y="13815"/>
                </a:lnTo>
                <a:lnTo>
                  <a:pt x="21287" y="13935"/>
                </a:lnTo>
                <a:lnTo>
                  <a:pt x="21396" y="14170"/>
                </a:lnTo>
                <a:lnTo>
                  <a:pt x="21451" y="14290"/>
                </a:lnTo>
                <a:lnTo>
                  <a:pt x="21496" y="14425"/>
                </a:lnTo>
                <a:lnTo>
                  <a:pt x="21537" y="14570"/>
                </a:lnTo>
                <a:lnTo>
                  <a:pt x="21568" y="14735"/>
                </a:lnTo>
                <a:lnTo>
                  <a:pt x="21591" y="14925"/>
                </a:lnTo>
                <a:lnTo>
                  <a:pt x="21600" y="15140"/>
                </a:lnTo>
                <a:lnTo>
                  <a:pt x="21591" y="15355"/>
                </a:lnTo>
                <a:lnTo>
                  <a:pt x="21568" y="15545"/>
                </a:lnTo>
                <a:lnTo>
                  <a:pt x="21537" y="15710"/>
                </a:lnTo>
                <a:lnTo>
                  <a:pt x="21496" y="15855"/>
                </a:lnTo>
                <a:lnTo>
                  <a:pt x="21451" y="15985"/>
                </a:lnTo>
                <a:lnTo>
                  <a:pt x="21396" y="16110"/>
                </a:lnTo>
                <a:lnTo>
                  <a:pt x="21342" y="16220"/>
                </a:lnTo>
                <a:lnTo>
                  <a:pt x="21287" y="16335"/>
                </a:lnTo>
                <a:lnTo>
                  <a:pt x="21238" y="16460"/>
                </a:lnTo>
                <a:lnTo>
                  <a:pt x="21188" y="16595"/>
                </a:lnTo>
                <a:lnTo>
                  <a:pt x="21147" y="16735"/>
                </a:lnTo>
                <a:lnTo>
                  <a:pt x="21120" y="16900"/>
                </a:lnTo>
                <a:lnTo>
                  <a:pt x="21093" y="17090"/>
                </a:lnTo>
                <a:lnTo>
                  <a:pt x="21088" y="17305"/>
                </a:lnTo>
                <a:lnTo>
                  <a:pt x="21093" y="17520"/>
                </a:lnTo>
                <a:lnTo>
                  <a:pt x="21120" y="17710"/>
                </a:lnTo>
                <a:lnTo>
                  <a:pt x="21147" y="17875"/>
                </a:lnTo>
                <a:lnTo>
                  <a:pt x="21188" y="18020"/>
                </a:lnTo>
                <a:lnTo>
                  <a:pt x="21238" y="18150"/>
                </a:lnTo>
                <a:lnTo>
                  <a:pt x="21287" y="18275"/>
                </a:lnTo>
                <a:lnTo>
                  <a:pt x="21342" y="18395"/>
                </a:lnTo>
                <a:lnTo>
                  <a:pt x="21396" y="18510"/>
                </a:lnTo>
                <a:lnTo>
                  <a:pt x="21451" y="18630"/>
                </a:lnTo>
                <a:lnTo>
                  <a:pt x="21496" y="18760"/>
                </a:lnTo>
                <a:lnTo>
                  <a:pt x="21537" y="18910"/>
                </a:lnTo>
                <a:lnTo>
                  <a:pt x="21568" y="19075"/>
                </a:lnTo>
                <a:lnTo>
                  <a:pt x="21591" y="19255"/>
                </a:lnTo>
                <a:lnTo>
                  <a:pt x="21600" y="19475"/>
                </a:lnTo>
                <a:lnTo>
                  <a:pt x="21591" y="19690"/>
                </a:lnTo>
                <a:lnTo>
                  <a:pt x="21568" y="19880"/>
                </a:lnTo>
                <a:lnTo>
                  <a:pt x="21537" y="20035"/>
                </a:lnTo>
                <a:lnTo>
                  <a:pt x="21496" y="20180"/>
                </a:lnTo>
                <a:lnTo>
                  <a:pt x="21451" y="20310"/>
                </a:lnTo>
                <a:lnTo>
                  <a:pt x="21401" y="20435"/>
                </a:lnTo>
                <a:lnTo>
                  <a:pt x="21351" y="20545"/>
                </a:lnTo>
                <a:lnTo>
                  <a:pt x="21296" y="20665"/>
                </a:lnTo>
                <a:lnTo>
                  <a:pt x="21242" y="20780"/>
                </a:lnTo>
                <a:lnTo>
                  <a:pt x="21197" y="20915"/>
                </a:lnTo>
                <a:lnTo>
                  <a:pt x="21152" y="21050"/>
                </a:lnTo>
                <a:lnTo>
                  <a:pt x="21124" y="21215"/>
                </a:lnTo>
                <a:lnTo>
                  <a:pt x="21102" y="21390"/>
                </a:lnTo>
                <a:lnTo>
                  <a:pt x="21088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CDCD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7" name="Title 1"/>
          <p:cNvSpPr txBox="1"/>
          <p:nvPr>
            <p:ph type="title"/>
          </p:nvPr>
        </p:nvSpPr>
        <p:spPr>
          <a:xfrm>
            <a:off x="754143" y="484630"/>
            <a:ext cx="6340521" cy="1638470"/>
          </a:xfrm>
          <a:prstGeom prst="rect">
            <a:avLst/>
          </a:prstGeom>
        </p:spPr>
        <p:txBody>
          <a:bodyPr/>
          <a:lstStyle/>
          <a:p>
            <a:pPr/>
            <a:r>
              <a:t>Infinite Campus</a:t>
            </a:r>
          </a:p>
        </p:txBody>
      </p:sp>
      <p:sp>
        <p:nvSpPr>
          <p:cNvPr id="418" name="Rectangle 1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9" name="Content Placeholder 2"/>
          <p:cNvSpPr txBox="1"/>
          <p:nvPr>
            <p:ph type="body" sz="half" idx="1"/>
          </p:nvPr>
        </p:nvSpPr>
        <p:spPr>
          <a:xfrm>
            <a:off x="765050" y="2443139"/>
            <a:ext cx="6306311" cy="393022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Infinite Campus is the system we use to enter grades and attendance. </a:t>
            </a:r>
          </a:p>
          <a:p>
            <a:pPr lvl="1" marL="685800" indent="-228600">
              <a:buFont typeface="Helvetica"/>
              <a:defRPr sz="1800">
                <a:solidFill>
                  <a:srgbClr val="000000"/>
                </a:solidFill>
              </a:defRPr>
            </a:pPr>
            <a:r>
              <a:t>Immediate grade updates!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There's an app!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Both students and parents can log in. </a:t>
            </a:r>
          </a:p>
          <a:p>
            <a:pPr lvl="1" marL="685800" indent="-228600">
              <a:buFont typeface="Helvetica"/>
              <a:defRPr sz="1800">
                <a:solidFill>
                  <a:srgbClr val="000000"/>
                </a:solidFill>
              </a:defRPr>
            </a:pPr>
            <a:r>
              <a:t>Students: Use your s# and your Chromebook login.</a:t>
            </a:r>
          </a:p>
          <a:p>
            <a:pPr lvl="1" marL="685800" indent="-228600">
              <a:buFont typeface="Helvetica"/>
              <a:defRPr sz="1800">
                <a:solidFill>
                  <a:srgbClr val="000000"/>
                </a:solidFill>
              </a:defRPr>
            </a:pPr>
            <a:r>
              <a:t>Parents:  You have to create an account.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t>Having trouble? Contact Mrs. Lynch or Dr. Jones for help. </a:t>
            </a:r>
          </a:p>
        </p:txBody>
      </p:sp>
      <p:pic>
        <p:nvPicPr>
          <p:cNvPr id="42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0786" y="2167479"/>
            <a:ext cx="3656582" cy="2523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xfrm>
            <a:off x="1251677" y="382385"/>
            <a:ext cx="10178324" cy="1492132"/>
          </a:xfrm>
          <a:prstGeom prst="rect">
            <a:avLst/>
          </a:prstGeom>
        </p:spPr>
        <p:txBody>
          <a:bodyPr/>
          <a:lstStyle/>
          <a:p>
            <a:pPr/>
            <a:r>
              <a:t>Administration and office</a:t>
            </a:r>
          </a:p>
        </p:txBody>
      </p:sp>
      <p:sp>
        <p:nvSpPr>
          <p:cNvPr id="209" name="Content Placeholder 2"/>
          <p:cNvSpPr txBox="1"/>
          <p:nvPr>
            <p:ph type="body" idx="1"/>
          </p:nvPr>
        </p:nvSpPr>
        <p:spPr>
          <a:xfrm>
            <a:off x="1251677" y="2286000"/>
            <a:ext cx="10178324" cy="359359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Principal, Ms. Jemison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2" invalidUrl="" action="" tgtFrame="" tooltip="" history="1" highlightClick="0" endSnd="0"/>
              </a:rPr>
              <a:t>Ledra_Jemison@dekalbschoolsga.org</a:t>
            </a:r>
            <a:r>
              <a:t> 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Assistant Principal, Dr. Jones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3" invalidUrl="" action="" tgtFrame="" tooltip="" history="1" highlightClick="0" endSnd="0"/>
              </a:rPr>
              <a:t>gloria_jones@dekalbschoolsga.org</a:t>
            </a:r>
            <a:r>
              <a:t> 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Administrative Assistant, Ms. Lynch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4" invalidUrl="" action="" tgtFrame="" tooltip="" history="1" highlightClick="0" endSnd="0"/>
              </a:rPr>
              <a:t>Michele_Lynch@dekalbschoolsga.org</a:t>
            </a:r>
            <a:r>
              <a:t> 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Bookkeeper, Ms. Jones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5" invalidUrl="" action="" tgtFrame="" tooltip="" history="1" highlightClick="0" endSnd="0"/>
              </a:rPr>
              <a:t>Lashandria_Jones@dekalbschoolsga.org</a:t>
            </a:r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/>
          <p:nvPr>
            <p:ph type="title"/>
          </p:nvPr>
        </p:nvSpPr>
        <p:spPr>
          <a:xfrm>
            <a:off x="1251677" y="382385"/>
            <a:ext cx="10178324" cy="1492132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Fifth Grade  Team – Teachers/Support</a:t>
            </a:r>
          </a:p>
        </p:txBody>
      </p:sp>
      <p:sp>
        <p:nvSpPr>
          <p:cNvPr id="212" name="Content Placeholder 2"/>
          <p:cNvSpPr txBox="1"/>
          <p:nvPr>
            <p:ph type="body" sz="half" idx="1"/>
          </p:nvPr>
        </p:nvSpPr>
        <p:spPr>
          <a:xfrm>
            <a:off x="1104899" y="1128450"/>
            <a:ext cx="4829356" cy="52297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 sz="1800"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t>Mrs. Berry, ELA </a:t>
            </a:r>
            <a:endParaRPr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600"/>
            </a:pP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2" invalidUrl="" action="" tgtFrame="" tooltip="" history="1" highlightClick="0" endSnd="0"/>
              </a:rPr>
              <a:t>Ariel_S_Berry@dekalbschoolsga.org</a:t>
            </a:r>
            <a: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t>Mrs. McNabb, Math/ELA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t>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3" invalidUrl="" action="" tgtFrame="" tooltip="" history="1" highlightClick="0" endSnd="0"/>
              </a:rPr>
              <a:t>sharon_s_mcnabb@dekalbschoolsga.org</a:t>
            </a:r>
            <a:endParaRPr u="sng"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u="sng"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t>Ms. Sanders, Science/ELA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4" invalidUrl="" action="" tgtFrame="" tooltip="" history="1" highlightClick="0" endSnd="0"/>
              </a:rPr>
              <a:t>melissa_c_sanders@dekalbschoolsga.org</a:t>
            </a:r>
            <a:endParaRPr u="sng"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u="sng"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t>Ms. Roseberry, Social Studies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5" invalidUrl="" action="" tgtFrame="" tooltip="" history="1" highlightClick="0" endSnd="0"/>
              </a:rPr>
              <a:t>mkatherine_roseberry@dekalbschoolsga.org</a:t>
            </a:r>
          </a:p>
        </p:txBody>
      </p:sp>
      <p:sp>
        <p:nvSpPr>
          <p:cNvPr id="213" name="Content Placeholder 3"/>
          <p:cNvSpPr txBox="1"/>
          <p:nvPr/>
        </p:nvSpPr>
        <p:spPr>
          <a:xfrm>
            <a:off x="6199819" y="1128451"/>
            <a:ext cx="5401030" cy="5057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914400">
              <a:defRPr sz="1500">
                <a:solidFill>
                  <a:srgbClr val="595959"/>
                </a:solidFill>
              </a:defRPr>
            </a:pPr>
            <a:r>
              <a:t>Coach Jackson, P.E.  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6" invalidUrl="" action="" tgtFrame="" tooltip="" history="1" highlightClick="0" endSnd="0"/>
              </a:rPr>
              <a:t>Don_Jackson@dekalbschoolsga.org</a:t>
            </a:r>
          </a:p>
          <a:p>
            <a:pPr defTabSz="914400">
              <a:defRPr sz="1500">
                <a:solidFill>
                  <a:srgbClr val="595959"/>
                </a:solidFill>
              </a:defRPr>
            </a:pPr>
          </a:p>
          <a:p>
            <a:pPr defTabSz="914400">
              <a:defRPr sz="1500">
                <a:solidFill>
                  <a:srgbClr val="595959"/>
                </a:solidFill>
              </a:defRPr>
            </a:pPr>
            <a:r>
              <a:t>Dr. Hayes, Drama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7" invalidUrl="" action="" tgtFrame="" tooltip="" history="1" highlightClick="0" endSnd="0"/>
              </a:rPr>
              <a:t>Will_D_Hayes@dekalbschoolsga.org</a:t>
            </a:r>
          </a:p>
          <a:p>
            <a:pPr defTabSz="914400">
              <a:defRPr sz="1500">
                <a:solidFill>
                  <a:srgbClr val="595959"/>
                </a:solidFill>
              </a:defRPr>
            </a:pPr>
          </a:p>
          <a:p>
            <a:pPr defTabSz="914400">
              <a:defRPr sz="1500">
                <a:solidFill>
                  <a:srgbClr val="595959"/>
                </a:solidFill>
              </a:defRPr>
            </a:pPr>
            <a:r>
              <a:t>Mrs. Natal, Spanish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8" invalidUrl="" action="" tgtFrame="" tooltip="" history="1" highlightClick="0" endSnd="0"/>
              </a:rPr>
              <a:t>miriam_natal@dekalbschoolsga.org</a:t>
            </a:r>
          </a:p>
          <a:p>
            <a:pPr defTabSz="914400">
              <a:defRPr sz="1500">
                <a:solidFill>
                  <a:srgbClr val="595959"/>
                </a:solidFill>
              </a:defRPr>
            </a:pPr>
          </a:p>
          <a:p>
            <a:pPr defTabSz="914400">
              <a:defRPr sz="1500">
                <a:solidFill>
                  <a:srgbClr val="595959"/>
                </a:solidFill>
              </a:defRPr>
            </a:pPr>
            <a:r>
              <a:t>Mr. Coln, Strings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9" invalidUrl="" action="" tgtFrame="" tooltip="" history="1" highlightClick="0" endSnd="0"/>
              </a:rPr>
              <a:t>robert_coln@dekalbschoolsga.org</a:t>
            </a:r>
          </a:p>
          <a:p>
            <a:pPr defTabSz="914400">
              <a:defRPr sz="1500">
                <a:solidFill>
                  <a:srgbClr val="595959"/>
                </a:solidFill>
              </a:defRPr>
            </a:pPr>
          </a:p>
          <a:p>
            <a:pPr defTabSz="914400">
              <a:defRPr sz="1500">
                <a:solidFill>
                  <a:srgbClr val="595959"/>
                </a:solidFill>
              </a:defRPr>
            </a:pPr>
            <a:r>
              <a:t>Mr. Fowler, Band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0" invalidUrl="" action="" tgtFrame="" tooltip="" history="1" highlightClick="0" endSnd="0"/>
              </a:rPr>
              <a:t>carlos_d_fowler@dekalbschoolsga.org</a:t>
            </a:r>
          </a:p>
          <a:p>
            <a:pPr defTabSz="914400">
              <a:defRPr sz="1500">
                <a:solidFill>
                  <a:srgbClr val="595959"/>
                </a:solidFill>
              </a:defRPr>
            </a:pPr>
          </a:p>
          <a:p>
            <a:pPr defTabSz="914400">
              <a:lnSpc>
                <a:spcPct val="150000"/>
              </a:lnSpc>
              <a:defRPr sz="1500">
                <a:solidFill>
                  <a:srgbClr val="595959"/>
                </a:solidFill>
              </a:defRPr>
            </a:pPr>
            <a:r>
              <a:t>Ms. Kelly Schroeder, Art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1" invalidUrl="" action="" tgtFrame="" tooltip="" history="1" highlightClick="0" endSnd="0"/>
              </a:rPr>
              <a:t>kelly_b_schroeder@dekalbschoolsga.org</a:t>
            </a:r>
            <a:r>
              <a:t> </a:t>
            </a:r>
            <a:endParaRPr sz="2000"/>
          </a:p>
          <a:p>
            <a:pPr marL="228600" indent="-228600" defTabSz="914400">
              <a:lnSpc>
                <a:spcPct val="150000"/>
              </a:lnSpc>
              <a:spcBef>
                <a:spcPts val="700"/>
              </a:spcBef>
              <a:defRPr sz="1500">
                <a:solidFill>
                  <a:srgbClr val="595959"/>
                </a:solidFill>
              </a:defRPr>
            </a:pPr>
            <a:r>
              <a:t>Nurse, Ms. Handy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2" invalidUrl="" action="" tgtFrame="" tooltip="" history="1" highlightClick="0" endSnd="0"/>
              </a:rPr>
              <a:t>Regina_Handy@dekalbschoolsga.org</a:t>
            </a:r>
            <a:r>
              <a:t> </a:t>
            </a:r>
          </a:p>
          <a:p>
            <a:pPr marL="228600" indent="-228600" defTabSz="914400">
              <a:lnSpc>
                <a:spcPct val="150000"/>
              </a:lnSpc>
              <a:spcBef>
                <a:spcPts val="700"/>
              </a:spcBef>
              <a:defRPr sz="1500">
                <a:solidFill>
                  <a:srgbClr val="595959"/>
                </a:solidFill>
              </a:defRPr>
            </a:pPr>
            <a:r>
              <a:t>Counselor, Mr. Barnes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3" invalidUrl="" action="" tgtFrame="" tooltip="" history="1" highlightClick="0" endSnd="0"/>
              </a:rPr>
              <a:t>Charles_Barnes@dekalbschoolsga.org</a:t>
            </a:r>
            <a:r>
              <a:t> </a:t>
            </a:r>
            <a:endParaRPr sz="2000"/>
          </a:p>
          <a:p>
            <a:pPr marL="228600" indent="-228600" defTabSz="914400">
              <a:lnSpc>
                <a:spcPct val="150000"/>
              </a:lnSpc>
              <a:spcBef>
                <a:spcPts val="700"/>
              </a:spcBef>
              <a:defRPr sz="1500">
                <a:solidFill>
                  <a:srgbClr val="595959"/>
                </a:solidFill>
              </a:defRPr>
            </a:pPr>
            <a:r>
              <a:t>Media Specialist, Mrs.Hanna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4" invalidUrl="" action="" tgtFrame="" tooltip="" history="1" highlightClick="0" endSnd="0"/>
              </a:rPr>
              <a:t>Jessica_Elswick@dekalbschoolsga.org</a:t>
            </a:r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title"/>
          </p:nvPr>
        </p:nvSpPr>
        <p:spPr>
          <a:xfrm>
            <a:off x="1006838" y="100039"/>
            <a:ext cx="10178324" cy="1492132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pPr/>
            <a:r>
              <a:t>Virtual Learning Expectations</a:t>
            </a:r>
          </a:p>
        </p:txBody>
      </p:sp>
      <p:grpSp>
        <p:nvGrpSpPr>
          <p:cNvPr id="234" name="Content Placeholder 3"/>
          <p:cNvGrpSpPr/>
          <p:nvPr/>
        </p:nvGrpSpPr>
        <p:grpSpPr>
          <a:xfrm>
            <a:off x="442311" y="1547923"/>
            <a:ext cx="11307374" cy="4435686"/>
            <a:chOff x="0" y="0"/>
            <a:chExt cx="11307372" cy="4435686"/>
          </a:xfrm>
        </p:grpSpPr>
        <p:grpSp>
          <p:nvGrpSpPr>
            <p:cNvPr id="218" name="Group"/>
            <p:cNvGrpSpPr/>
            <p:nvPr/>
          </p:nvGrpSpPr>
          <p:grpSpPr>
            <a:xfrm>
              <a:off x="0" y="0"/>
              <a:ext cx="3447370" cy="518400"/>
              <a:chOff x="0" y="0"/>
              <a:chExt cx="3447369" cy="518399"/>
            </a:xfrm>
          </p:grpSpPr>
          <p:sp>
            <p:nvSpPr>
              <p:cNvPr id="216" name="Rectangle"/>
              <p:cNvSpPr/>
              <p:nvPr/>
            </p:nvSpPr>
            <p:spPr>
              <a:xfrm>
                <a:off x="-1" y="0"/>
                <a:ext cx="3447371" cy="5184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7" name="Before Classes"/>
              <p:cNvSpPr txBox="1"/>
              <p:nvPr/>
            </p:nvSpPr>
            <p:spPr>
              <a:xfrm>
                <a:off x="54863" y="46347"/>
                <a:ext cx="3337643" cy="425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3152" tIns="73152" rIns="73152" bIns="73152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Tahoma Bold"/>
                    <a:ea typeface="Tahoma Bold"/>
                    <a:cs typeface="Tahoma Bold"/>
                    <a:sym typeface="Tahoma Bold"/>
                  </a:defRPr>
                </a:lvl1pPr>
              </a:lstStyle>
              <a:p>
                <a:pPr/>
                <a:r>
                  <a:t>Before Classes</a:t>
                </a:r>
              </a:p>
            </p:txBody>
          </p:sp>
        </p:grpSp>
        <p:grpSp>
          <p:nvGrpSpPr>
            <p:cNvPr id="221" name="Group"/>
            <p:cNvGrpSpPr/>
            <p:nvPr/>
          </p:nvGrpSpPr>
          <p:grpSpPr>
            <a:xfrm>
              <a:off x="-1" y="518399"/>
              <a:ext cx="3447371" cy="3917288"/>
              <a:chOff x="0" y="0"/>
              <a:chExt cx="3447369" cy="3917286"/>
            </a:xfrm>
          </p:grpSpPr>
          <p:sp>
            <p:nvSpPr>
              <p:cNvPr id="219" name="Rectangle"/>
              <p:cNvSpPr/>
              <p:nvPr/>
            </p:nvSpPr>
            <p:spPr>
              <a:xfrm>
                <a:off x="-1" y="-1"/>
                <a:ext cx="3447371" cy="3917288"/>
              </a:xfrm>
              <a:prstGeom prst="rect">
                <a:avLst/>
              </a:prstGeom>
              <a:solidFill>
                <a:srgbClr val="FCE4CB">
                  <a:alpha val="90000"/>
                </a:srgbClr>
              </a:solidFill>
              <a:ln w="12700" cap="flat">
                <a:solidFill>
                  <a:srgbClr val="FCE4CB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595959"/>
                    </a:solidFill>
                  </a:defRPr>
                </a:pPr>
              </a:p>
            </p:txBody>
          </p:sp>
          <p:sp>
            <p:nvSpPr>
              <p:cNvPr id="220" name="Complete meals and use the restroom.…"/>
              <p:cNvSpPr txBox="1"/>
              <p:nvPr/>
            </p:nvSpPr>
            <p:spPr>
              <a:xfrm>
                <a:off x="0" y="0"/>
                <a:ext cx="3415366" cy="2906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6011" tIns="96011" rIns="96011" bIns="96011" numCol="1" anchor="t">
                <a:spAutoFit/>
              </a:bodyPr>
              <a:lstStyle/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Char char="▪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Complete meals and use the restroom. </a:t>
                </a:r>
              </a:p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Font typeface="Helvetica"/>
                  <a:buChar char="•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Read any announcements from the teachers. </a:t>
                </a:r>
              </a:p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Font typeface="Helvetica"/>
                  <a:buChar char="•"/>
                  <a:defRPr>
                    <a:solidFill>
                      <a:srgbClr val="595959"/>
                    </a:solidFill>
                  </a:defRPr>
                </a:pPr>
                <a:r>
                  <a:t>Find a QUIET area</a:t>
                </a:r>
                <a:r>
                  <a:rPr>
                    <a:latin typeface="Impact"/>
                    <a:ea typeface="Impact"/>
                    <a:cs typeface="Impact"/>
                    <a:sym typeface="Impact"/>
                  </a:rPr>
                  <a:t> at home – Virtual Learning Space</a:t>
                </a:r>
                <a:r>
                  <a:t>.</a:t>
                </a:r>
              </a:p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Char char="▪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Gather all materials needed for class.</a:t>
                </a:r>
              </a:p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Char char="▪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Make sure Chromebook is charged and ready.</a:t>
                </a:r>
              </a:p>
            </p:txBody>
          </p:sp>
        </p:grpSp>
        <p:grpSp>
          <p:nvGrpSpPr>
            <p:cNvPr id="224" name="Group"/>
            <p:cNvGrpSpPr/>
            <p:nvPr/>
          </p:nvGrpSpPr>
          <p:grpSpPr>
            <a:xfrm>
              <a:off x="3930002" y="0"/>
              <a:ext cx="3447370" cy="518400"/>
              <a:chOff x="0" y="0"/>
              <a:chExt cx="3447369" cy="518399"/>
            </a:xfrm>
          </p:grpSpPr>
          <p:sp>
            <p:nvSpPr>
              <p:cNvPr id="222" name="Rectangle"/>
              <p:cNvSpPr/>
              <p:nvPr/>
            </p:nvSpPr>
            <p:spPr>
              <a:xfrm>
                <a:off x="-1" y="0"/>
                <a:ext cx="3447371" cy="5184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3" name="During Classes"/>
              <p:cNvSpPr txBox="1"/>
              <p:nvPr/>
            </p:nvSpPr>
            <p:spPr>
              <a:xfrm>
                <a:off x="54863" y="46347"/>
                <a:ext cx="3337643" cy="425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3152" tIns="73152" rIns="73152" bIns="73152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Tahoma Bold"/>
                    <a:ea typeface="Tahoma Bold"/>
                    <a:cs typeface="Tahoma Bold"/>
                    <a:sym typeface="Tahoma Bold"/>
                  </a:defRPr>
                </a:lvl1pPr>
              </a:lstStyle>
              <a:p>
                <a:pPr/>
                <a:r>
                  <a:t>During Classes</a:t>
                </a:r>
              </a:p>
            </p:txBody>
          </p:sp>
        </p:grpSp>
        <p:grpSp>
          <p:nvGrpSpPr>
            <p:cNvPr id="227" name="Group"/>
            <p:cNvGrpSpPr/>
            <p:nvPr/>
          </p:nvGrpSpPr>
          <p:grpSpPr>
            <a:xfrm>
              <a:off x="3930002" y="518399"/>
              <a:ext cx="3447370" cy="3917288"/>
              <a:chOff x="0" y="0"/>
              <a:chExt cx="3447369" cy="3917286"/>
            </a:xfrm>
          </p:grpSpPr>
          <p:sp>
            <p:nvSpPr>
              <p:cNvPr id="225" name="Rectangle"/>
              <p:cNvSpPr/>
              <p:nvPr/>
            </p:nvSpPr>
            <p:spPr>
              <a:xfrm>
                <a:off x="-1" y="-1"/>
                <a:ext cx="3447371" cy="3917288"/>
              </a:xfrm>
              <a:prstGeom prst="rect">
                <a:avLst/>
              </a:prstGeom>
              <a:solidFill>
                <a:srgbClr val="FCE4CB">
                  <a:alpha val="90000"/>
                </a:srgbClr>
              </a:solidFill>
              <a:ln w="12700" cap="flat">
                <a:solidFill>
                  <a:srgbClr val="FCE4CB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595959"/>
                    </a:solidFill>
                  </a:defRPr>
                </a:pPr>
              </a:p>
            </p:txBody>
          </p:sp>
          <p:sp>
            <p:nvSpPr>
              <p:cNvPr id="226" name="Join live sessions with video on and mic muted.…"/>
              <p:cNvSpPr txBox="1"/>
              <p:nvPr/>
            </p:nvSpPr>
            <p:spPr>
              <a:xfrm>
                <a:off x="0" y="0"/>
                <a:ext cx="3415366" cy="3904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6011" tIns="96011" rIns="96011" bIns="96011" numCol="1" anchor="t">
                <a:spAutoFit/>
              </a:bodyPr>
              <a:lstStyle/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Char char="▪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Join live sessions with video on and mic muted.</a:t>
                </a:r>
              </a:p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Char char="▪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Give class your full attention – no music, tv, games, or videos.</a:t>
                </a:r>
              </a:p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Char char="▪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Participate in all class activities.</a:t>
                </a:r>
              </a:p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Char char="▪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Do not leave the virtual classroom without permission.</a:t>
                </a:r>
              </a:p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Font typeface="Helvetica"/>
                  <a:buChar char="•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Inform the teacher IMMEDIATELY if something prevents you from participating. (i.e. "My screen froze.")</a:t>
                </a:r>
              </a:p>
            </p:txBody>
          </p:sp>
        </p:grpSp>
        <p:grpSp>
          <p:nvGrpSpPr>
            <p:cNvPr id="230" name="Group"/>
            <p:cNvGrpSpPr/>
            <p:nvPr/>
          </p:nvGrpSpPr>
          <p:grpSpPr>
            <a:xfrm>
              <a:off x="7860003" y="0"/>
              <a:ext cx="3447370" cy="518400"/>
              <a:chOff x="0" y="0"/>
              <a:chExt cx="3447369" cy="518399"/>
            </a:xfrm>
          </p:grpSpPr>
          <p:sp>
            <p:nvSpPr>
              <p:cNvPr id="228" name="Rectangle"/>
              <p:cNvSpPr/>
              <p:nvPr/>
            </p:nvSpPr>
            <p:spPr>
              <a:xfrm>
                <a:off x="-1" y="0"/>
                <a:ext cx="3447371" cy="5184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9" name="After Classes"/>
              <p:cNvSpPr txBox="1"/>
              <p:nvPr/>
            </p:nvSpPr>
            <p:spPr>
              <a:xfrm>
                <a:off x="54863" y="46347"/>
                <a:ext cx="3337643" cy="425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3152" tIns="73152" rIns="73152" bIns="73152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latin typeface="Tahoma Bold"/>
                    <a:ea typeface="Tahoma Bold"/>
                    <a:cs typeface="Tahoma Bold"/>
                    <a:sym typeface="Tahoma Bold"/>
                  </a:defRPr>
                </a:lvl1pPr>
              </a:lstStyle>
              <a:p>
                <a:pPr/>
                <a:r>
                  <a:t>After Classes</a:t>
                </a:r>
              </a:p>
            </p:txBody>
          </p:sp>
        </p:grpSp>
        <p:grpSp>
          <p:nvGrpSpPr>
            <p:cNvPr id="233" name="Group"/>
            <p:cNvGrpSpPr/>
            <p:nvPr/>
          </p:nvGrpSpPr>
          <p:grpSpPr>
            <a:xfrm>
              <a:off x="7860003" y="518399"/>
              <a:ext cx="3447370" cy="3917288"/>
              <a:chOff x="0" y="0"/>
              <a:chExt cx="3447369" cy="3917286"/>
            </a:xfrm>
          </p:grpSpPr>
          <p:sp>
            <p:nvSpPr>
              <p:cNvPr id="231" name="Rectangle"/>
              <p:cNvSpPr/>
              <p:nvPr/>
            </p:nvSpPr>
            <p:spPr>
              <a:xfrm>
                <a:off x="-1" y="-1"/>
                <a:ext cx="3447371" cy="3917288"/>
              </a:xfrm>
              <a:prstGeom prst="rect">
                <a:avLst/>
              </a:prstGeom>
              <a:solidFill>
                <a:srgbClr val="FCE4CB">
                  <a:alpha val="90000"/>
                </a:srgbClr>
              </a:solidFill>
              <a:ln w="12700" cap="flat">
                <a:solidFill>
                  <a:srgbClr val="FCE4CB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595959"/>
                    </a:solidFill>
                  </a:defRPr>
                </a:pPr>
              </a:p>
            </p:txBody>
          </p:sp>
          <p:sp>
            <p:nvSpPr>
              <p:cNvPr id="232" name="Complete asynchronous/individual assignments within the given time frame.…"/>
              <p:cNvSpPr txBox="1"/>
              <p:nvPr/>
            </p:nvSpPr>
            <p:spPr>
              <a:xfrm>
                <a:off x="0" y="0"/>
                <a:ext cx="3415366" cy="33609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6011" tIns="96011" rIns="96011" bIns="96011" numCol="1" anchor="t">
                <a:spAutoFit/>
              </a:bodyPr>
              <a:lstStyle/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Char char="▪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Complete asynchronous/individual assignments within the given time frame.</a:t>
                </a:r>
              </a:p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Char char="▪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Message a classmate or the teacher ASAP if you need help.</a:t>
                </a:r>
              </a:p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Char char="▪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Return all school materials to their proper places so that you can find them tomorrow. </a:t>
                </a:r>
              </a:p>
              <a:p>
                <a:pPr lvl="1" marL="171450" indent="-171450" defTabSz="800100">
                  <a:lnSpc>
                    <a:spcPct val="90000"/>
                  </a:lnSpc>
                  <a:spcBef>
                    <a:spcPts val="300"/>
                  </a:spcBef>
                  <a:buClr>
                    <a:srgbClr val="2A1A00"/>
                  </a:buClr>
                  <a:buSzPct val="100000"/>
                  <a:buChar char="▪"/>
                  <a:defRPr>
                    <a:solidFill>
                      <a:srgbClr val="595959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t>Charge your Chromebook so it will be ready for the next day.</a:t>
                </a:r>
              </a:p>
            </p:txBody>
          </p:sp>
        </p:grpSp>
      </p:grpSp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31446" y="63773"/>
            <a:ext cx="1521778" cy="1492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reeform 6"/>
          <p:cNvSpPr/>
          <p:nvPr/>
        </p:nvSpPr>
        <p:spPr>
          <a:xfrm>
            <a:off x="0" y="0"/>
            <a:ext cx="88582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303" y="0"/>
                </a:lnTo>
                <a:lnTo>
                  <a:pt x="17342" y="215"/>
                </a:lnTo>
                <a:lnTo>
                  <a:pt x="17535" y="405"/>
                </a:lnTo>
                <a:lnTo>
                  <a:pt x="17806" y="570"/>
                </a:lnTo>
                <a:lnTo>
                  <a:pt x="18155" y="715"/>
                </a:lnTo>
                <a:lnTo>
                  <a:pt x="18542" y="845"/>
                </a:lnTo>
                <a:lnTo>
                  <a:pt x="19006" y="960"/>
                </a:lnTo>
                <a:lnTo>
                  <a:pt x="19935" y="1200"/>
                </a:lnTo>
                <a:lnTo>
                  <a:pt x="20323" y="1315"/>
                </a:lnTo>
                <a:lnTo>
                  <a:pt x="20710" y="1445"/>
                </a:lnTo>
                <a:lnTo>
                  <a:pt x="21097" y="1590"/>
                </a:lnTo>
                <a:lnTo>
                  <a:pt x="21368" y="1755"/>
                </a:lnTo>
                <a:lnTo>
                  <a:pt x="21523" y="1945"/>
                </a:lnTo>
                <a:lnTo>
                  <a:pt x="21600" y="2160"/>
                </a:lnTo>
                <a:lnTo>
                  <a:pt x="21523" y="2375"/>
                </a:lnTo>
                <a:lnTo>
                  <a:pt x="21368" y="2565"/>
                </a:lnTo>
                <a:lnTo>
                  <a:pt x="21097" y="2730"/>
                </a:lnTo>
                <a:lnTo>
                  <a:pt x="20710" y="2875"/>
                </a:lnTo>
                <a:lnTo>
                  <a:pt x="20323" y="3005"/>
                </a:lnTo>
                <a:lnTo>
                  <a:pt x="19935" y="3120"/>
                </a:lnTo>
                <a:lnTo>
                  <a:pt x="19006" y="3360"/>
                </a:lnTo>
                <a:lnTo>
                  <a:pt x="18542" y="3475"/>
                </a:lnTo>
                <a:lnTo>
                  <a:pt x="18155" y="3605"/>
                </a:lnTo>
                <a:lnTo>
                  <a:pt x="17806" y="3750"/>
                </a:lnTo>
                <a:lnTo>
                  <a:pt x="17535" y="3915"/>
                </a:lnTo>
                <a:lnTo>
                  <a:pt x="17342" y="4105"/>
                </a:lnTo>
                <a:lnTo>
                  <a:pt x="17303" y="4320"/>
                </a:lnTo>
                <a:lnTo>
                  <a:pt x="17342" y="4535"/>
                </a:lnTo>
                <a:lnTo>
                  <a:pt x="17535" y="4725"/>
                </a:lnTo>
                <a:lnTo>
                  <a:pt x="17806" y="4890"/>
                </a:lnTo>
                <a:lnTo>
                  <a:pt x="18155" y="5035"/>
                </a:lnTo>
                <a:lnTo>
                  <a:pt x="18542" y="5165"/>
                </a:lnTo>
                <a:lnTo>
                  <a:pt x="19006" y="5280"/>
                </a:lnTo>
                <a:lnTo>
                  <a:pt x="19935" y="5520"/>
                </a:lnTo>
                <a:lnTo>
                  <a:pt x="20323" y="5635"/>
                </a:lnTo>
                <a:lnTo>
                  <a:pt x="20710" y="5765"/>
                </a:lnTo>
                <a:lnTo>
                  <a:pt x="21097" y="5910"/>
                </a:lnTo>
                <a:lnTo>
                  <a:pt x="21368" y="6075"/>
                </a:lnTo>
                <a:lnTo>
                  <a:pt x="21523" y="6265"/>
                </a:lnTo>
                <a:lnTo>
                  <a:pt x="21600" y="6480"/>
                </a:lnTo>
                <a:lnTo>
                  <a:pt x="21523" y="6695"/>
                </a:lnTo>
                <a:lnTo>
                  <a:pt x="21368" y="6885"/>
                </a:lnTo>
                <a:lnTo>
                  <a:pt x="21097" y="7050"/>
                </a:lnTo>
                <a:lnTo>
                  <a:pt x="20710" y="7195"/>
                </a:lnTo>
                <a:lnTo>
                  <a:pt x="20323" y="7325"/>
                </a:lnTo>
                <a:lnTo>
                  <a:pt x="19935" y="7440"/>
                </a:lnTo>
                <a:lnTo>
                  <a:pt x="19006" y="7680"/>
                </a:lnTo>
                <a:lnTo>
                  <a:pt x="18542" y="7795"/>
                </a:lnTo>
                <a:lnTo>
                  <a:pt x="18155" y="7925"/>
                </a:lnTo>
                <a:lnTo>
                  <a:pt x="17806" y="8070"/>
                </a:lnTo>
                <a:lnTo>
                  <a:pt x="17535" y="8235"/>
                </a:lnTo>
                <a:lnTo>
                  <a:pt x="17342" y="8425"/>
                </a:lnTo>
                <a:lnTo>
                  <a:pt x="17303" y="8640"/>
                </a:lnTo>
                <a:lnTo>
                  <a:pt x="17342" y="8855"/>
                </a:lnTo>
                <a:lnTo>
                  <a:pt x="17535" y="9045"/>
                </a:lnTo>
                <a:lnTo>
                  <a:pt x="17806" y="9210"/>
                </a:lnTo>
                <a:lnTo>
                  <a:pt x="18155" y="9355"/>
                </a:lnTo>
                <a:lnTo>
                  <a:pt x="18542" y="9485"/>
                </a:lnTo>
                <a:lnTo>
                  <a:pt x="19006" y="9600"/>
                </a:lnTo>
                <a:lnTo>
                  <a:pt x="19935" y="9840"/>
                </a:lnTo>
                <a:lnTo>
                  <a:pt x="20323" y="9955"/>
                </a:lnTo>
                <a:lnTo>
                  <a:pt x="20710" y="10085"/>
                </a:lnTo>
                <a:lnTo>
                  <a:pt x="21097" y="10230"/>
                </a:lnTo>
                <a:lnTo>
                  <a:pt x="21368" y="10395"/>
                </a:lnTo>
                <a:lnTo>
                  <a:pt x="21523" y="10585"/>
                </a:lnTo>
                <a:lnTo>
                  <a:pt x="21600" y="10795"/>
                </a:lnTo>
                <a:lnTo>
                  <a:pt x="21523" y="11015"/>
                </a:lnTo>
                <a:lnTo>
                  <a:pt x="21368" y="11205"/>
                </a:lnTo>
                <a:lnTo>
                  <a:pt x="21097" y="11370"/>
                </a:lnTo>
                <a:lnTo>
                  <a:pt x="20710" y="11515"/>
                </a:lnTo>
                <a:lnTo>
                  <a:pt x="20323" y="11645"/>
                </a:lnTo>
                <a:lnTo>
                  <a:pt x="19935" y="11760"/>
                </a:lnTo>
                <a:lnTo>
                  <a:pt x="19006" y="12000"/>
                </a:lnTo>
                <a:lnTo>
                  <a:pt x="18542" y="12115"/>
                </a:lnTo>
                <a:lnTo>
                  <a:pt x="18155" y="12245"/>
                </a:lnTo>
                <a:lnTo>
                  <a:pt x="17806" y="12390"/>
                </a:lnTo>
                <a:lnTo>
                  <a:pt x="17535" y="12555"/>
                </a:lnTo>
                <a:lnTo>
                  <a:pt x="17342" y="12745"/>
                </a:lnTo>
                <a:lnTo>
                  <a:pt x="17303" y="12960"/>
                </a:lnTo>
                <a:lnTo>
                  <a:pt x="17342" y="13175"/>
                </a:lnTo>
                <a:lnTo>
                  <a:pt x="17535" y="13365"/>
                </a:lnTo>
                <a:lnTo>
                  <a:pt x="17806" y="13530"/>
                </a:lnTo>
                <a:lnTo>
                  <a:pt x="18155" y="13675"/>
                </a:lnTo>
                <a:lnTo>
                  <a:pt x="18542" y="13805"/>
                </a:lnTo>
                <a:lnTo>
                  <a:pt x="19006" y="13920"/>
                </a:lnTo>
                <a:lnTo>
                  <a:pt x="19935" y="14160"/>
                </a:lnTo>
                <a:lnTo>
                  <a:pt x="20323" y="14275"/>
                </a:lnTo>
                <a:lnTo>
                  <a:pt x="20710" y="14405"/>
                </a:lnTo>
                <a:lnTo>
                  <a:pt x="21097" y="14550"/>
                </a:lnTo>
                <a:lnTo>
                  <a:pt x="21368" y="14715"/>
                </a:lnTo>
                <a:lnTo>
                  <a:pt x="21523" y="14905"/>
                </a:lnTo>
                <a:lnTo>
                  <a:pt x="21600" y="15120"/>
                </a:lnTo>
                <a:lnTo>
                  <a:pt x="21523" y="15335"/>
                </a:lnTo>
                <a:lnTo>
                  <a:pt x="21368" y="15525"/>
                </a:lnTo>
                <a:lnTo>
                  <a:pt x="21097" y="15690"/>
                </a:lnTo>
                <a:lnTo>
                  <a:pt x="20710" y="15835"/>
                </a:lnTo>
                <a:lnTo>
                  <a:pt x="20323" y="15965"/>
                </a:lnTo>
                <a:lnTo>
                  <a:pt x="19935" y="16080"/>
                </a:lnTo>
                <a:lnTo>
                  <a:pt x="19006" y="16320"/>
                </a:lnTo>
                <a:lnTo>
                  <a:pt x="18542" y="16435"/>
                </a:lnTo>
                <a:lnTo>
                  <a:pt x="18155" y="16565"/>
                </a:lnTo>
                <a:lnTo>
                  <a:pt x="17806" y="16710"/>
                </a:lnTo>
                <a:lnTo>
                  <a:pt x="17535" y="16875"/>
                </a:lnTo>
                <a:lnTo>
                  <a:pt x="17342" y="17065"/>
                </a:lnTo>
                <a:lnTo>
                  <a:pt x="17303" y="17280"/>
                </a:lnTo>
                <a:lnTo>
                  <a:pt x="17342" y="17495"/>
                </a:lnTo>
                <a:lnTo>
                  <a:pt x="17535" y="17685"/>
                </a:lnTo>
                <a:lnTo>
                  <a:pt x="17806" y="17850"/>
                </a:lnTo>
                <a:lnTo>
                  <a:pt x="18155" y="17995"/>
                </a:lnTo>
                <a:lnTo>
                  <a:pt x="18542" y="18125"/>
                </a:lnTo>
                <a:lnTo>
                  <a:pt x="19006" y="18240"/>
                </a:lnTo>
                <a:lnTo>
                  <a:pt x="19935" y="18480"/>
                </a:lnTo>
                <a:lnTo>
                  <a:pt x="20323" y="18595"/>
                </a:lnTo>
                <a:lnTo>
                  <a:pt x="20710" y="18725"/>
                </a:lnTo>
                <a:lnTo>
                  <a:pt x="21097" y="18870"/>
                </a:lnTo>
                <a:lnTo>
                  <a:pt x="21368" y="19035"/>
                </a:lnTo>
                <a:lnTo>
                  <a:pt x="21523" y="19225"/>
                </a:lnTo>
                <a:lnTo>
                  <a:pt x="21600" y="19440"/>
                </a:lnTo>
                <a:lnTo>
                  <a:pt x="21523" y="19655"/>
                </a:lnTo>
                <a:lnTo>
                  <a:pt x="21368" y="19845"/>
                </a:lnTo>
                <a:lnTo>
                  <a:pt x="21097" y="20010"/>
                </a:lnTo>
                <a:lnTo>
                  <a:pt x="20710" y="20155"/>
                </a:lnTo>
                <a:lnTo>
                  <a:pt x="20323" y="20285"/>
                </a:lnTo>
                <a:lnTo>
                  <a:pt x="19935" y="20400"/>
                </a:lnTo>
                <a:lnTo>
                  <a:pt x="19006" y="20640"/>
                </a:lnTo>
                <a:lnTo>
                  <a:pt x="18542" y="20755"/>
                </a:lnTo>
                <a:lnTo>
                  <a:pt x="18155" y="20885"/>
                </a:lnTo>
                <a:lnTo>
                  <a:pt x="17806" y="21030"/>
                </a:lnTo>
                <a:lnTo>
                  <a:pt x="17535" y="21195"/>
                </a:lnTo>
                <a:lnTo>
                  <a:pt x="17342" y="21385"/>
                </a:lnTo>
                <a:lnTo>
                  <a:pt x="1730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3F3F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Rectangle 14"/>
          <p:cNvSpPr/>
          <p:nvPr/>
        </p:nvSpPr>
        <p:spPr>
          <a:xfrm>
            <a:off x="11908535" y="0"/>
            <a:ext cx="28346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Freeform: Shape 18"/>
          <p:cNvSpPr/>
          <p:nvPr/>
        </p:nvSpPr>
        <p:spPr>
          <a:xfrm>
            <a:off x="6515683" y="0"/>
            <a:ext cx="567631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18" y="21390"/>
                </a:lnTo>
                <a:lnTo>
                  <a:pt x="48" y="21215"/>
                </a:lnTo>
                <a:lnTo>
                  <a:pt x="85" y="21050"/>
                </a:lnTo>
                <a:lnTo>
                  <a:pt x="145" y="20915"/>
                </a:lnTo>
                <a:lnTo>
                  <a:pt x="205" y="20780"/>
                </a:lnTo>
                <a:lnTo>
                  <a:pt x="278" y="20665"/>
                </a:lnTo>
                <a:lnTo>
                  <a:pt x="350" y="20545"/>
                </a:lnTo>
                <a:lnTo>
                  <a:pt x="417" y="20435"/>
                </a:lnTo>
                <a:lnTo>
                  <a:pt x="483" y="20310"/>
                </a:lnTo>
                <a:lnTo>
                  <a:pt x="544" y="20180"/>
                </a:lnTo>
                <a:lnTo>
                  <a:pt x="598" y="20035"/>
                </a:lnTo>
                <a:lnTo>
                  <a:pt x="640" y="19880"/>
                </a:lnTo>
                <a:lnTo>
                  <a:pt x="671" y="19690"/>
                </a:lnTo>
                <a:lnTo>
                  <a:pt x="683" y="19475"/>
                </a:lnTo>
                <a:lnTo>
                  <a:pt x="671" y="19255"/>
                </a:lnTo>
                <a:lnTo>
                  <a:pt x="640" y="19075"/>
                </a:lnTo>
                <a:lnTo>
                  <a:pt x="598" y="18910"/>
                </a:lnTo>
                <a:lnTo>
                  <a:pt x="544" y="18760"/>
                </a:lnTo>
                <a:lnTo>
                  <a:pt x="483" y="18630"/>
                </a:lnTo>
                <a:lnTo>
                  <a:pt x="411" y="18510"/>
                </a:lnTo>
                <a:lnTo>
                  <a:pt x="338" y="18395"/>
                </a:lnTo>
                <a:lnTo>
                  <a:pt x="266" y="18275"/>
                </a:lnTo>
                <a:lnTo>
                  <a:pt x="199" y="18150"/>
                </a:lnTo>
                <a:lnTo>
                  <a:pt x="133" y="18020"/>
                </a:lnTo>
                <a:lnTo>
                  <a:pt x="79" y="17875"/>
                </a:lnTo>
                <a:lnTo>
                  <a:pt x="42" y="17710"/>
                </a:lnTo>
                <a:lnTo>
                  <a:pt x="6" y="17520"/>
                </a:lnTo>
                <a:lnTo>
                  <a:pt x="0" y="17305"/>
                </a:lnTo>
                <a:lnTo>
                  <a:pt x="6" y="17090"/>
                </a:lnTo>
                <a:lnTo>
                  <a:pt x="42" y="16900"/>
                </a:lnTo>
                <a:lnTo>
                  <a:pt x="79" y="16735"/>
                </a:lnTo>
                <a:lnTo>
                  <a:pt x="133" y="16595"/>
                </a:lnTo>
                <a:lnTo>
                  <a:pt x="199" y="16460"/>
                </a:lnTo>
                <a:lnTo>
                  <a:pt x="266" y="16335"/>
                </a:lnTo>
                <a:lnTo>
                  <a:pt x="338" y="16220"/>
                </a:lnTo>
                <a:lnTo>
                  <a:pt x="411" y="16110"/>
                </a:lnTo>
                <a:lnTo>
                  <a:pt x="483" y="15985"/>
                </a:lnTo>
                <a:lnTo>
                  <a:pt x="544" y="15855"/>
                </a:lnTo>
                <a:lnTo>
                  <a:pt x="598" y="15710"/>
                </a:lnTo>
                <a:lnTo>
                  <a:pt x="640" y="15545"/>
                </a:lnTo>
                <a:lnTo>
                  <a:pt x="671" y="15355"/>
                </a:lnTo>
                <a:lnTo>
                  <a:pt x="683" y="15140"/>
                </a:lnTo>
                <a:lnTo>
                  <a:pt x="671" y="14925"/>
                </a:lnTo>
                <a:lnTo>
                  <a:pt x="640" y="14735"/>
                </a:lnTo>
                <a:lnTo>
                  <a:pt x="598" y="14570"/>
                </a:lnTo>
                <a:lnTo>
                  <a:pt x="544" y="14425"/>
                </a:lnTo>
                <a:lnTo>
                  <a:pt x="483" y="14290"/>
                </a:lnTo>
                <a:lnTo>
                  <a:pt x="411" y="14170"/>
                </a:lnTo>
                <a:lnTo>
                  <a:pt x="266" y="13935"/>
                </a:lnTo>
                <a:lnTo>
                  <a:pt x="199" y="13815"/>
                </a:lnTo>
                <a:lnTo>
                  <a:pt x="133" y="13680"/>
                </a:lnTo>
                <a:lnTo>
                  <a:pt x="79" y="13535"/>
                </a:lnTo>
                <a:lnTo>
                  <a:pt x="42" y="13370"/>
                </a:lnTo>
                <a:lnTo>
                  <a:pt x="6" y="13185"/>
                </a:lnTo>
                <a:lnTo>
                  <a:pt x="0" y="12965"/>
                </a:lnTo>
                <a:lnTo>
                  <a:pt x="6" y="12750"/>
                </a:lnTo>
                <a:lnTo>
                  <a:pt x="42" y="12560"/>
                </a:lnTo>
                <a:lnTo>
                  <a:pt x="79" y="12395"/>
                </a:lnTo>
                <a:lnTo>
                  <a:pt x="133" y="12255"/>
                </a:lnTo>
                <a:lnTo>
                  <a:pt x="199" y="12120"/>
                </a:lnTo>
                <a:lnTo>
                  <a:pt x="266" y="12005"/>
                </a:lnTo>
                <a:lnTo>
                  <a:pt x="411" y="11770"/>
                </a:lnTo>
                <a:lnTo>
                  <a:pt x="483" y="11645"/>
                </a:lnTo>
                <a:lnTo>
                  <a:pt x="544" y="11515"/>
                </a:lnTo>
                <a:lnTo>
                  <a:pt x="598" y="11370"/>
                </a:lnTo>
                <a:lnTo>
                  <a:pt x="640" y="11205"/>
                </a:lnTo>
                <a:lnTo>
                  <a:pt x="671" y="11015"/>
                </a:lnTo>
                <a:lnTo>
                  <a:pt x="683" y="10795"/>
                </a:lnTo>
                <a:lnTo>
                  <a:pt x="671" y="10585"/>
                </a:lnTo>
                <a:lnTo>
                  <a:pt x="640" y="10395"/>
                </a:lnTo>
                <a:lnTo>
                  <a:pt x="598" y="10230"/>
                </a:lnTo>
                <a:lnTo>
                  <a:pt x="544" y="10085"/>
                </a:lnTo>
                <a:lnTo>
                  <a:pt x="483" y="9955"/>
                </a:lnTo>
                <a:lnTo>
                  <a:pt x="411" y="9830"/>
                </a:lnTo>
                <a:lnTo>
                  <a:pt x="338" y="9715"/>
                </a:lnTo>
                <a:lnTo>
                  <a:pt x="266" y="9595"/>
                </a:lnTo>
                <a:lnTo>
                  <a:pt x="199" y="9480"/>
                </a:lnTo>
                <a:lnTo>
                  <a:pt x="133" y="9345"/>
                </a:lnTo>
                <a:lnTo>
                  <a:pt x="79" y="9205"/>
                </a:lnTo>
                <a:lnTo>
                  <a:pt x="42" y="9035"/>
                </a:lnTo>
                <a:lnTo>
                  <a:pt x="6" y="8850"/>
                </a:lnTo>
                <a:lnTo>
                  <a:pt x="0" y="8635"/>
                </a:lnTo>
                <a:lnTo>
                  <a:pt x="6" y="8415"/>
                </a:lnTo>
                <a:lnTo>
                  <a:pt x="42" y="8230"/>
                </a:lnTo>
                <a:lnTo>
                  <a:pt x="79" y="8065"/>
                </a:lnTo>
                <a:lnTo>
                  <a:pt x="133" y="7915"/>
                </a:lnTo>
                <a:lnTo>
                  <a:pt x="199" y="7785"/>
                </a:lnTo>
                <a:lnTo>
                  <a:pt x="266" y="7665"/>
                </a:lnTo>
                <a:lnTo>
                  <a:pt x="338" y="7545"/>
                </a:lnTo>
                <a:lnTo>
                  <a:pt x="411" y="7430"/>
                </a:lnTo>
                <a:lnTo>
                  <a:pt x="483" y="7305"/>
                </a:lnTo>
                <a:lnTo>
                  <a:pt x="544" y="7175"/>
                </a:lnTo>
                <a:lnTo>
                  <a:pt x="598" y="7030"/>
                </a:lnTo>
                <a:lnTo>
                  <a:pt x="640" y="6865"/>
                </a:lnTo>
                <a:lnTo>
                  <a:pt x="671" y="6675"/>
                </a:lnTo>
                <a:lnTo>
                  <a:pt x="683" y="6460"/>
                </a:lnTo>
                <a:lnTo>
                  <a:pt x="671" y="6245"/>
                </a:lnTo>
                <a:lnTo>
                  <a:pt x="640" y="6055"/>
                </a:lnTo>
                <a:lnTo>
                  <a:pt x="598" y="5890"/>
                </a:lnTo>
                <a:lnTo>
                  <a:pt x="544" y="5745"/>
                </a:lnTo>
                <a:lnTo>
                  <a:pt x="483" y="5615"/>
                </a:lnTo>
                <a:lnTo>
                  <a:pt x="411" y="5490"/>
                </a:lnTo>
                <a:lnTo>
                  <a:pt x="338" y="5380"/>
                </a:lnTo>
                <a:lnTo>
                  <a:pt x="266" y="5265"/>
                </a:lnTo>
                <a:lnTo>
                  <a:pt x="199" y="5140"/>
                </a:lnTo>
                <a:lnTo>
                  <a:pt x="133" y="5005"/>
                </a:lnTo>
                <a:lnTo>
                  <a:pt x="79" y="4865"/>
                </a:lnTo>
                <a:lnTo>
                  <a:pt x="42" y="4700"/>
                </a:lnTo>
                <a:lnTo>
                  <a:pt x="6" y="4510"/>
                </a:lnTo>
                <a:lnTo>
                  <a:pt x="0" y="4295"/>
                </a:lnTo>
                <a:lnTo>
                  <a:pt x="6" y="4080"/>
                </a:lnTo>
                <a:lnTo>
                  <a:pt x="42" y="3890"/>
                </a:lnTo>
                <a:lnTo>
                  <a:pt x="79" y="3725"/>
                </a:lnTo>
                <a:lnTo>
                  <a:pt x="133" y="3580"/>
                </a:lnTo>
                <a:lnTo>
                  <a:pt x="199" y="3450"/>
                </a:lnTo>
                <a:lnTo>
                  <a:pt x="266" y="3325"/>
                </a:lnTo>
                <a:lnTo>
                  <a:pt x="338" y="3205"/>
                </a:lnTo>
                <a:lnTo>
                  <a:pt x="411" y="3090"/>
                </a:lnTo>
                <a:lnTo>
                  <a:pt x="483" y="2970"/>
                </a:lnTo>
                <a:lnTo>
                  <a:pt x="544" y="2840"/>
                </a:lnTo>
                <a:lnTo>
                  <a:pt x="598" y="2690"/>
                </a:lnTo>
                <a:lnTo>
                  <a:pt x="640" y="2525"/>
                </a:lnTo>
                <a:lnTo>
                  <a:pt x="671" y="2345"/>
                </a:lnTo>
                <a:lnTo>
                  <a:pt x="683" y="2120"/>
                </a:lnTo>
                <a:lnTo>
                  <a:pt x="671" y="1910"/>
                </a:lnTo>
                <a:lnTo>
                  <a:pt x="640" y="1720"/>
                </a:lnTo>
                <a:lnTo>
                  <a:pt x="598" y="1565"/>
                </a:lnTo>
                <a:lnTo>
                  <a:pt x="544" y="1420"/>
                </a:lnTo>
                <a:lnTo>
                  <a:pt x="483" y="1290"/>
                </a:lnTo>
                <a:lnTo>
                  <a:pt x="417" y="1165"/>
                </a:lnTo>
                <a:lnTo>
                  <a:pt x="350" y="1055"/>
                </a:lnTo>
                <a:lnTo>
                  <a:pt x="278" y="935"/>
                </a:lnTo>
                <a:lnTo>
                  <a:pt x="205" y="820"/>
                </a:lnTo>
                <a:lnTo>
                  <a:pt x="145" y="685"/>
                </a:lnTo>
                <a:lnTo>
                  <a:pt x="85" y="550"/>
                </a:lnTo>
                <a:lnTo>
                  <a:pt x="48" y="385"/>
                </a:lnTo>
                <a:lnTo>
                  <a:pt x="18" y="210"/>
                </a:lnTo>
                <a:close/>
              </a:path>
            </a:pathLst>
          </a:custGeom>
          <a:solidFill>
            <a:srgbClr val="2A1A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Title 1"/>
          <p:cNvSpPr txBox="1"/>
          <p:nvPr>
            <p:ph type="title"/>
          </p:nvPr>
        </p:nvSpPr>
        <p:spPr>
          <a:xfrm>
            <a:off x="7151913" y="382383"/>
            <a:ext cx="4604816" cy="1224840"/>
          </a:xfrm>
          <a:prstGeom prst="rect">
            <a:avLst/>
          </a:prstGeom>
        </p:spPr>
        <p:txBody>
          <a:bodyPr anchor="ctr"/>
          <a:lstStyle/>
          <a:p>
            <a:pPr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t>Home classroom </a:t>
            </a:r>
            <a:r>
              <a:rPr i="1">
                <a:solidFill>
                  <a:srgbClr val="FF0000"/>
                </a:solidFill>
                <a:latin typeface="Rockwell Bold"/>
                <a:ea typeface="Rockwell Bold"/>
                <a:cs typeface="Rockwell Bold"/>
                <a:sym typeface="Rockwell Bold"/>
              </a:rPr>
              <a:t>= NOPE!</a:t>
            </a:r>
          </a:p>
        </p:txBody>
      </p:sp>
      <p:pic>
        <p:nvPicPr>
          <p:cNvPr id="24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19664" r="2" b="11748"/>
          <a:stretch>
            <a:fillRect/>
          </a:stretch>
        </p:blipFill>
        <p:spPr>
          <a:xfrm>
            <a:off x="20" y="9"/>
            <a:ext cx="6577013" cy="3383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593" y="21600"/>
                </a:lnTo>
                <a:lnTo>
                  <a:pt x="21590" y="21456"/>
                </a:lnTo>
                <a:lnTo>
                  <a:pt x="21564" y="21070"/>
                </a:lnTo>
                <a:lnTo>
                  <a:pt x="21527" y="20736"/>
                </a:lnTo>
                <a:lnTo>
                  <a:pt x="21480" y="20442"/>
                </a:lnTo>
                <a:lnTo>
                  <a:pt x="21428" y="20179"/>
                </a:lnTo>
                <a:lnTo>
                  <a:pt x="21365" y="19925"/>
                </a:lnTo>
                <a:lnTo>
                  <a:pt x="21303" y="19692"/>
                </a:lnTo>
                <a:lnTo>
                  <a:pt x="21240" y="19449"/>
                </a:lnTo>
                <a:lnTo>
                  <a:pt x="21183" y="19216"/>
                </a:lnTo>
                <a:lnTo>
                  <a:pt x="21126" y="18942"/>
                </a:lnTo>
                <a:lnTo>
                  <a:pt x="21079" y="18658"/>
                </a:lnTo>
                <a:lnTo>
                  <a:pt x="21047" y="18314"/>
                </a:lnTo>
                <a:lnTo>
                  <a:pt x="21016" y="17939"/>
                </a:lnTo>
                <a:lnTo>
                  <a:pt x="21011" y="17503"/>
                </a:lnTo>
                <a:lnTo>
                  <a:pt x="21016" y="17057"/>
                </a:lnTo>
                <a:lnTo>
                  <a:pt x="21047" y="16682"/>
                </a:lnTo>
                <a:lnTo>
                  <a:pt x="21079" y="16348"/>
                </a:lnTo>
                <a:lnTo>
                  <a:pt x="21126" y="16044"/>
                </a:lnTo>
                <a:lnTo>
                  <a:pt x="21183" y="15780"/>
                </a:lnTo>
                <a:lnTo>
                  <a:pt x="21240" y="15537"/>
                </a:lnTo>
                <a:lnTo>
                  <a:pt x="21303" y="15294"/>
                </a:lnTo>
                <a:lnTo>
                  <a:pt x="21365" y="15060"/>
                </a:lnTo>
                <a:lnTo>
                  <a:pt x="21428" y="14807"/>
                </a:lnTo>
                <a:lnTo>
                  <a:pt x="21480" y="14544"/>
                </a:lnTo>
                <a:lnTo>
                  <a:pt x="21527" y="14250"/>
                </a:lnTo>
                <a:lnTo>
                  <a:pt x="21564" y="13915"/>
                </a:lnTo>
                <a:lnTo>
                  <a:pt x="21590" y="13530"/>
                </a:lnTo>
                <a:lnTo>
                  <a:pt x="21600" y="13094"/>
                </a:lnTo>
                <a:lnTo>
                  <a:pt x="21590" y="12658"/>
                </a:lnTo>
                <a:lnTo>
                  <a:pt x="21564" y="12273"/>
                </a:lnTo>
                <a:lnTo>
                  <a:pt x="21527" y="11939"/>
                </a:lnTo>
                <a:lnTo>
                  <a:pt x="21480" y="11645"/>
                </a:lnTo>
                <a:lnTo>
                  <a:pt x="21428" y="11381"/>
                </a:lnTo>
                <a:lnTo>
                  <a:pt x="21365" y="11128"/>
                </a:lnTo>
                <a:lnTo>
                  <a:pt x="21303" y="10905"/>
                </a:lnTo>
                <a:lnTo>
                  <a:pt x="21240" y="10672"/>
                </a:lnTo>
                <a:lnTo>
                  <a:pt x="21183" y="10419"/>
                </a:lnTo>
                <a:lnTo>
                  <a:pt x="21126" y="10145"/>
                </a:lnTo>
                <a:lnTo>
                  <a:pt x="21079" y="9861"/>
                </a:lnTo>
                <a:lnTo>
                  <a:pt x="21047" y="9527"/>
                </a:lnTo>
                <a:lnTo>
                  <a:pt x="21016" y="9142"/>
                </a:lnTo>
                <a:lnTo>
                  <a:pt x="21011" y="8706"/>
                </a:lnTo>
                <a:lnTo>
                  <a:pt x="21016" y="8270"/>
                </a:lnTo>
                <a:lnTo>
                  <a:pt x="21047" y="7885"/>
                </a:lnTo>
                <a:lnTo>
                  <a:pt x="21079" y="7550"/>
                </a:lnTo>
                <a:lnTo>
                  <a:pt x="21126" y="7257"/>
                </a:lnTo>
                <a:lnTo>
                  <a:pt x="21183" y="6993"/>
                </a:lnTo>
                <a:lnTo>
                  <a:pt x="21240" y="6740"/>
                </a:lnTo>
                <a:lnTo>
                  <a:pt x="21303" y="6496"/>
                </a:lnTo>
                <a:lnTo>
                  <a:pt x="21365" y="6263"/>
                </a:lnTo>
                <a:lnTo>
                  <a:pt x="21428" y="6020"/>
                </a:lnTo>
                <a:lnTo>
                  <a:pt x="21480" y="5757"/>
                </a:lnTo>
                <a:lnTo>
                  <a:pt x="21527" y="5453"/>
                </a:lnTo>
                <a:lnTo>
                  <a:pt x="21564" y="5118"/>
                </a:lnTo>
                <a:lnTo>
                  <a:pt x="21590" y="4753"/>
                </a:lnTo>
                <a:lnTo>
                  <a:pt x="21600" y="4297"/>
                </a:lnTo>
                <a:lnTo>
                  <a:pt x="21590" y="3872"/>
                </a:lnTo>
                <a:lnTo>
                  <a:pt x="21564" y="3486"/>
                </a:lnTo>
                <a:lnTo>
                  <a:pt x="21527" y="3172"/>
                </a:lnTo>
                <a:lnTo>
                  <a:pt x="21480" y="2878"/>
                </a:lnTo>
                <a:lnTo>
                  <a:pt x="21428" y="2615"/>
                </a:lnTo>
                <a:lnTo>
                  <a:pt x="21371" y="2361"/>
                </a:lnTo>
                <a:lnTo>
                  <a:pt x="21313" y="2138"/>
                </a:lnTo>
                <a:lnTo>
                  <a:pt x="21251" y="1895"/>
                </a:lnTo>
                <a:lnTo>
                  <a:pt x="21188" y="1662"/>
                </a:lnTo>
                <a:lnTo>
                  <a:pt x="21136" y="1388"/>
                </a:lnTo>
                <a:lnTo>
                  <a:pt x="21084" y="1115"/>
                </a:lnTo>
                <a:lnTo>
                  <a:pt x="21053" y="780"/>
                </a:lnTo>
                <a:lnTo>
                  <a:pt x="21027" y="426"/>
                </a:lnTo>
                <a:lnTo>
                  <a:pt x="21011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0" r="2" b="8549"/>
          <a:stretch>
            <a:fillRect/>
          </a:stretch>
        </p:blipFill>
        <p:spPr>
          <a:xfrm>
            <a:off x="20" y="3474719"/>
            <a:ext cx="6577013" cy="3383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011" y="21600"/>
                </a:lnTo>
                <a:lnTo>
                  <a:pt x="21027" y="21174"/>
                </a:lnTo>
                <a:lnTo>
                  <a:pt x="21053" y="20820"/>
                </a:lnTo>
                <a:lnTo>
                  <a:pt x="21084" y="20485"/>
                </a:lnTo>
                <a:lnTo>
                  <a:pt x="21136" y="20212"/>
                </a:lnTo>
                <a:lnTo>
                  <a:pt x="21188" y="19938"/>
                </a:lnTo>
                <a:lnTo>
                  <a:pt x="21251" y="19705"/>
                </a:lnTo>
                <a:lnTo>
                  <a:pt x="21313" y="19462"/>
                </a:lnTo>
                <a:lnTo>
                  <a:pt x="21371" y="19239"/>
                </a:lnTo>
                <a:lnTo>
                  <a:pt x="21428" y="18985"/>
                </a:lnTo>
                <a:lnTo>
                  <a:pt x="21480" y="18722"/>
                </a:lnTo>
                <a:lnTo>
                  <a:pt x="21527" y="18428"/>
                </a:lnTo>
                <a:lnTo>
                  <a:pt x="21564" y="18114"/>
                </a:lnTo>
                <a:lnTo>
                  <a:pt x="21590" y="17728"/>
                </a:lnTo>
                <a:lnTo>
                  <a:pt x="21600" y="17293"/>
                </a:lnTo>
                <a:lnTo>
                  <a:pt x="21590" y="16847"/>
                </a:lnTo>
                <a:lnTo>
                  <a:pt x="21564" y="16482"/>
                </a:lnTo>
                <a:lnTo>
                  <a:pt x="21527" y="16147"/>
                </a:lnTo>
                <a:lnTo>
                  <a:pt x="21480" y="15843"/>
                </a:lnTo>
                <a:lnTo>
                  <a:pt x="21428" y="15580"/>
                </a:lnTo>
                <a:lnTo>
                  <a:pt x="21365" y="15337"/>
                </a:lnTo>
                <a:lnTo>
                  <a:pt x="21303" y="15104"/>
                </a:lnTo>
                <a:lnTo>
                  <a:pt x="21240" y="14860"/>
                </a:lnTo>
                <a:lnTo>
                  <a:pt x="21183" y="14607"/>
                </a:lnTo>
                <a:lnTo>
                  <a:pt x="21126" y="14343"/>
                </a:lnTo>
                <a:lnTo>
                  <a:pt x="21079" y="14050"/>
                </a:lnTo>
                <a:lnTo>
                  <a:pt x="21047" y="13715"/>
                </a:lnTo>
                <a:lnTo>
                  <a:pt x="21016" y="13330"/>
                </a:lnTo>
                <a:lnTo>
                  <a:pt x="21011" y="12894"/>
                </a:lnTo>
                <a:lnTo>
                  <a:pt x="21016" y="12458"/>
                </a:lnTo>
                <a:lnTo>
                  <a:pt x="21047" y="12073"/>
                </a:lnTo>
                <a:lnTo>
                  <a:pt x="21079" y="11739"/>
                </a:lnTo>
                <a:lnTo>
                  <a:pt x="21126" y="11455"/>
                </a:lnTo>
                <a:lnTo>
                  <a:pt x="21183" y="11181"/>
                </a:lnTo>
                <a:lnTo>
                  <a:pt x="21240" y="10928"/>
                </a:lnTo>
                <a:lnTo>
                  <a:pt x="21303" y="10695"/>
                </a:lnTo>
                <a:lnTo>
                  <a:pt x="21365" y="10472"/>
                </a:lnTo>
                <a:lnTo>
                  <a:pt x="21428" y="10219"/>
                </a:lnTo>
                <a:lnTo>
                  <a:pt x="21480" y="9955"/>
                </a:lnTo>
                <a:lnTo>
                  <a:pt x="21527" y="9661"/>
                </a:lnTo>
                <a:lnTo>
                  <a:pt x="21564" y="9327"/>
                </a:lnTo>
                <a:lnTo>
                  <a:pt x="21590" y="8942"/>
                </a:lnTo>
                <a:lnTo>
                  <a:pt x="21600" y="8506"/>
                </a:lnTo>
                <a:lnTo>
                  <a:pt x="21590" y="8070"/>
                </a:lnTo>
                <a:lnTo>
                  <a:pt x="21564" y="7685"/>
                </a:lnTo>
                <a:lnTo>
                  <a:pt x="21527" y="7350"/>
                </a:lnTo>
                <a:lnTo>
                  <a:pt x="21480" y="7056"/>
                </a:lnTo>
                <a:lnTo>
                  <a:pt x="21428" y="6783"/>
                </a:lnTo>
                <a:lnTo>
                  <a:pt x="21365" y="6540"/>
                </a:lnTo>
                <a:lnTo>
                  <a:pt x="21240" y="6063"/>
                </a:lnTo>
                <a:lnTo>
                  <a:pt x="21183" y="5820"/>
                </a:lnTo>
                <a:lnTo>
                  <a:pt x="21126" y="5546"/>
                </a:lnTo>
                <a:lnTo>
                  <a:pt x="21079" y="5252"/>
                </a:lnTo>
                <a:lnTo>
                  <a:pt x="21047" y="4918"/>
                </a:lnTo>
                <a:lnTo>
                  <a:pt x="21016" y="4543"/>
                </a:lnTo>
                <a:lnTo>
                  <a:pt x="21011" y="4097"/>
                </a:lnTo>
                <a:lnTo>
                  <a:pt x="21016" y="3661"/>
                </a:lnTo>
                <a:lnTo>
                  <a:pt x="21047" y="3276"/>
                </a:lnTo>
                <a:lnTo>
                  <a:pt x="21079" y="2942"/>
                </a:lnTo>
                <a:lnTo>
                  <a:pt x="21126" y="2658"/>
                </a:lnTo>
                <a:lnTo>
                  <a:pt x="21183" y="2384"/>
                </a:lnTo>
                <a:lnTo>
                  <a:pt x="21240" y="2151"/>
                </a:lnTo>
                <a:lnTo>
                  <a:pt x="21365" y="1675"/>
                </a:lnTo>
                <a:lnTo>
                  <a:pt x="21428" y="1421"/>
                </a:lnTo>
                <a:lnTo>
                  <a:pt x="21480" y="1158"/>
                </a:lnTo>
                <a:lnTo>
                  <a:pt x="21527" y="864"/>
                </a:lnTo>
                <a:lnTo>
                  <a:pt x="21564" y="530"/>
                </a:lnTo>
                <a:lnTo>
                  <a:pt x="21590" y="144"/>
                </a:lnTo>
                <a:lnTo>
                  <a:pt x="21593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4" name="TextBox 6"/>
          <p:cNvSpPr txBox="1"/>
          <p:nvPr/>
        </p:nvSpPr>
        <p:spPr>
          <a:xfrm>
            <a:off x="6922051" y="3807790"/>
            <a:ext cx="2743201" cy="6502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Unsupervised (Could be doing anything)</a:t>
            </a:r>
          </a:p>
        </p:txBody>
      </p:sp>
      <p:sp>
        <p:nvSpPr>
          <p:cNvPr id="245" name="TextBox 13"/>
          <p:cNvSpPr txBox="1"/>
          <p:nvPr/>
        </p:nvSpPr>
        <p:spPr>
          <a:xfrm>
            <a:off x="9307442" y="2388908"/>
            <a:ext cx="2533375" cy="12090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Dark or minimal light (We could not see you if the camera needed to be on.)</a:t>
            </a:r>
          </a:p>
        </p:txBody>
      </p:sp>
      <p:sp>
        <p:nvSpPr>
          <p:cNvPr id="246" name="TextBox 20"/>
          <p:cNvSpPr txBox="1"/>
          <p:nvPr/>
        </p:nvSpPr>
        <p:spPr>
          <a:xfrm>
            <a:off x="6922051" y="5696224"/>
            <a:ext cx="2743201" cy="6502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We can see things going on behind you.</a:t>
            </a:r>
          </a:p>
        </p:txBody>
      </p:sp>
      <p:sp>
        <p:nvSpPr>
          <p:cNvPr id="247" name="TextBox 21"/>
          <p:cNvSpPr txBox="1"/>
          <p:nvPr/>
        </p:nvSpPr>
        <p:spPr>
          <a:xfrm>
            <a:off x="8887790" y="1610136"/>
            <a:ext cx="2743201" cy="3708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Isolated or in bedroom</a:t>
            </a:r>
          </a:p>
        </p:txBody>
      </p:sp>
      <p:sp>
        <p:nvSpPr>
          <p:cNvPr id="248" name="TextBox 22"/>
          <p:cNvSpPr txBox="1"/>
          <p:nvPr/>
        </p:nvSpPr>
        <p:spPr>
          <a:xfrm>
            <a:off x="9682919" y="4591877"/>
            <a:ext cx="2025375" cy="9296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Background noise from home environment</a:t>
            </a:r>
          </a:p>
        </p:txBody>
      </p:sp>
      <p:sp>
        <p:nvSpPr>
          <p:cNvPr id="249" name="Arrow: Left 8"/>
          <p:cNvSpPr/>
          <p:nvPr/>
        </p:nvSpPr>
        <p:spPr>
          <a:xfrm flipV="1" rot="1380000">
            <a:off x="2696988" y="2977549"/>
            <a:ext cx="4428434" cy="14356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B583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0" name="Arrow: Left 23"/>
          <p:cNvSpPr/>
          <p:nvPr/>
        </p:nvSpPr>
        <p:spPr>
          <a:xfrm flipV="1" rot="840000">
            <a:off x="2929528" y="5543717"/>
            <a:ext cx="4052956" cy="14356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FD2D4"/>
          </a:solidFill>
          <a:ln w="12700">
            <a:solidFill>
              <a:srgbClr val="B583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1" name="Arrow: Left 24"/>
          <p:cNvSpPr/>
          <p:nvPr/>
        </p:nvSpPr>
        <p:spPr>
          <a:xfrm flipV="1" rot="180000">
            <a:off x="4489239" y="1543546"/>
            <a:ext cx="4417391" cy="1435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D28A"/>
          </a:solidFill>
          <a:ln w="12700">
            <a:solidFill>
              <a:srgbClr val="B583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2" name="Arrow: Left 25"/>
          <p:cNvSpPr/>
          <p:nvPr/>
        </p:nvSpPr>
        <p:spPr>
          <a:xfrm flipV="1" rot="360000">
            <a:off x="3284584" y="4785392"/>
            <a:ext cx="6405217" cy="13252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73E35"/>
          </a:solidFill>
          <a:ln w="12700">
            <a:solidFill>
              <a:srgbClr val="B583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3" name="Arrow: Left 26"/>
          <p:cNvSpPr/>
          <p:nvPr/>
        </p:nvSpPr>
        <p:spPr>
          <a:xfrm flipV="1" rot="20580000">
            <a:off x="5351329" y="3643503"/>
            <a:ext cx="4019828" cy="1325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F6200"/>
          </a:solidFill>
          <a:ln w="12700">
            <a:solidFill>
              <a:srgbClr val="B583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4" name="Arrow: Left 27"/>
          <p:cNvSpPr/>
          <p:nvPr/>
        </p:nvSpPr>
        <p:spPr>
          <a:xfrm flipV="1" rot="900000">
            <a:off x="1468001" y="2030229"/>
            <a:ext cx="8006521" cy="16565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F6200"/>
          </a:solidFill>
          <a:ln w="12700">
            <a:solidFill>
              <a:srgbClr val="B583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Freeform 6"/>
          <p:cNvSpPr/>
          <p:nvPr/>
        </p:nvSpPr>
        <p:spPr>
          <a:xfrm>
            <a:off x="0" y="0"/>
            <a:ext cx="88582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303" y="0"/>
                </a:lnTo>
                <a:lnTo>
                  <a:pt x="17342" y="215"/>
                </a:lnTo>
                <a:lnTo>
                  <a:pt x="17535" y="405"/>
                </a:lnTo>
                <a:lnTo>
                  <a:pt x="17806" y="570"/>
                </a:lnTo>
                <a:lnTo>
                  <a:pt x="18155" y="715"/>
                </a:lnTo>
                <a:lnTo>
                  <a:pt x="18542" y="845"/>
                </a:lnTo>
                <a:lnTo>
                  <a:pt x="19006" y="960"/>
                </a:lnTo>
                <a:lnTo>
                  <a:pt x="19935" y="1200"/>
                </a:lnTo>
                <a:lnTo>
                  <a:pt x="20323" y="1315"/>
                </a:lnTo>
                <a:lnTo>
                  <a:pt x="20710" y="1445"/>
                </a:lnTo>
                <a:lnTo>
                  <a:pt x="21097" y="1590"/>
                </a:lnTo>
                <a:lnTo>
                  <a:pt x="21368" y="1755"/>
                </a:lnTo>
                <a:lnTo>
                  <a:pt x="21523" y="1945"/>
                </a:lnTo>
                <a:lnTo>
                  <a:pt x="21600" y="2160"/>
                </a:lnTo>
                <a:lnTo>
                  <a:pt x="21523" y="2375"/>
                </a:lnTo>
                <a:lnTo>
                  <a:pt x="21368" y="2565"/>
                </a:lnTo>
                <a:lnTo>
                  <a:pt x="21097" y="2730"/>
                </a:lnTo>
                <a:lnTo>
                  <a:pt x="20710" y="2875"/>
                </a:lnTo>
                <a:lnTo>
                  <a:pt x="20323" y="3005"/>
                </a:lnTo>
                <a:lnTo>
                  <a:pt x="19935" y="3120"/>
                </a:lnTo>
                <a:lnTo>
                  <a:pt x="19006" y="3360"/>
                </a:lnTo>
                <a:lnTo>
                  <a:pt x="18542" y="3475"/>
                </a:lnTo>
                <a:lnTo>
                  <a:pt x="18155" y="3605"/>
                </a:lnTo>
                <a:lnTo>
                  <a:pt x="17806" y="3750"/>
                </a:lnTo>
                <a:lnTo>
                  <a:pt x="17535" y="3915"/>
                </a:lnTo>
                <a:lnTo>
                  <a:pt x="17342" y="4105"/>
                </a:lnTo>
                <a:lnTo>
                  <a:pt x="17303" y="4320"/>
                </a:lnTo>
                <a:lnTo>
                  <a:pt x="17342" y="4535"/>
                </a:lnTo>
                <a:lnTo>
                  <a:pt x="17535" y="4725"/>
                </a:lnTo>
                <a:lnTo>
                  <a:pt x="17806" y="4890"/>
                </a:lnTo>
                <a:lnTo>
                  <a:pt x="18155" y="5035"/>
                </a:lnTo>
                <a:lnTo>
                  <a:pt x="18542" y="5165"/>
                </a:lnTo>
                <a:lnTo>
                  <a:pt x="19006" y="5280"/>
                </a:lnTo>
                <a:lnTo>
                  <a:pt x="19935" y="5520"/>
                </a:lnTo>
                <a:lnTo>
                  <a:pt x="20323" y="5635"/>
                </a:lnTo>
                <a:lnTo>
                  <a:pt x="20710" y="5765"/>
                </a:lnTo>
                <a:lnTo>
                  <a:pt x="21097" y="5910"/>
                </a:lnTo>
                <a:lnTo>
                  <a:pt x="21368" y="6075"/>
                </a:lnTo>
                <a:lnTo>
                  <a:pt x="21523" y="6265"/>
                </a:lnTo>
                <a:lnTo>
                  <a:pt x="21600" y="6480"/>
                </a:lnTo>
                <a:lnTo>
                  <a:pt x="21523" y="6695"/>
                </a:lnTo>
                <a:lnTo>
                  <a:pt x="21368" y="6885"/>
                </a:lnTo>
                <a:lnTo>
                  <a:pt x="21097" y="7050"/>
                </a:lnTo>
                <a:lnTo>
                  <a:pt x="20710" y="7195"/>
                </a:lnTo>
                <a:lnTo>
                  <a:pt x="20323" y="7325"/>
                </a:lnTo>
                <a:lnTo>
                  <a:pt x="19935" y="7440"/>
                </a:lnTo>
                <a:lnTo>
                  <a:pt x="19006" y="7680"/>
                </a:lnTo>
                <a:lnTo>
                  <a:pt x="18542" y="7795"/>
                </a:lnTo>
                <a:lnTo>
                  <a:pt x="18155" y="7925"/>
                </a:lnTo>
                <a:lnTo>
                  <a:pt x="17806" y="8070"/>
                </a:lnTo>
                <a:lnTo>
                  <a:pt x="17535" y="8235"/>
                </a:lnTo>
                <a:lnTo>
                  <a:pt x="17342" y="8425"/>
                </a:lnTo>
                <a:lnTo>
                  <a:pt x="17303" y="8640"/>
                </a:lnTo>
                <a:lnTo>
                  <a:pt x="17342" y="8855"/>
                </a:lnTo>
                <a:lnTo>
                  <a:pt x="17535" y="9045"/>
                </a:lnTo>
                <a:lnTo>
                  <a:pt x="17806" y="9210"/>
                </a:lnTo>
                <a:lnTo>
                  <a:pt x="18155" y="9355"/>
                </a:lnTo>
                <a:lnTo>
                  <a:pt x="18542" y="9485"/>
                </a:lnTo>
                <a:lnTo>
                  <a:pt x="19006" y="9600"/>
                </a:lnTo>
                <a:lnTo>
                  <a:pt x="19935" y="9840"/>
                </a:lnTo>
                <a:lnTo>
                  <a:pt x="20323" y="9955"/>
                </a:lnTo>
                <a:lnTo>
                  <a:pt x="20710" y="10085"/>
                </a:lnTo>
                <a:lnTo>
                  <a:pt x="21097" y="10230"/>
                </a:lnTo>
                <a:lnTo>
                  <a:pt x="21368" y="10395"/>
                </a:lnTo>
                <a:lnTo>
                  <a:pt x="21523" y="10585"/>
                </a:lnTo>
                <a:lnTo>
                  <a:pt x="21600" y="10795"/>
                </a:lnTo>
                <a:lnTo>
                  <a:pt x="21523" y="11015"/>
                </a:lnTo>
                <a:lnTo>
                  <a:pt x="21368" y="11205"/>
                </a:lnTo>
                <a:lnTo>
                  <a:pt x="21097" y="11370"/>
                </a:lnTo>
                <a:lnTo>
                  <a:pt x="20710" y="11515"/>
                </a:lnTo>
                <a:lnTo>
                  <a:pt x="20323" y="11645"/>
                </a:lnTo>
                <a:lnTo>
                  <a:pt x="19935" y="11760"/>
                </a:lnTo>
                <a:lnTo>
                  <a:pt x="19006" y="12000"/>
                </a:lnTo>
                <a:lnTo>
                  <a:pt x="18542" y="12115"/>
                </a:lnTo>
                <a:lnTo>
                  <a:pt x="18155" y="12245"/>
                </a:lnTo>
                <a:lnTo>
                  <a:pt x="17806" y="12390"/>
                </a:lnTo>
                <a:lnTo>
                  <a:pt x="17535" y="12555"/>
                </a:lnTo>
                <a:lnTo>
                  <a:pt x="17342" y="12745"/>
                </a:lnTo>
                <a:lnTo>
                  <a:pt x="17303" y="12960"/>
                </a:lnTo>
                <a:lnTo>
                  <a:pt x="17342" y="13175"/>
                </a:lnTo>
                <a:lnTo>
                  <a:pt x="17535" y="13365"/>
                </a:lnTo>
                <a:lnTo>
                  <a:pt x="17806" y="13530"/>
                </a:lnTo>
                <a:lnTo>
                  <a:pt x="18155" y="13675"/>
                </a:lnTo>
                <a:lnTo>
                  <a:pt x="18542" y="13805"/>
                </a:lnTo>
                <a:lnTo>
                  <a:pt x="19006" y="13920"/>
                </a:lnTo>
                <a:lnTo>
                  <a:pt x="19935" y="14160"/>
                </a:lnTo>
                <a:lnTo>
                  <a:pt x="20323" y="14275"/>
                </a:lnTo>
                <a:lnTo>
                  <a:pt x="20710" y="14405"/>
                </a:lnTo>
                <a:lnTo>
                  <a:pt x="21097" y="14550"/>
                </a:lnTo>
                <a:lnTo>
                  <a:pt x="21368" y="14715"/>
                </a:lnTo>
                <a:lnTo>
                  <a:pt x="21523" y="14905"/>
                </a:lnTo>
                <a:lnTo>
                  <a:pt x="21600" y="15120"/>
                </a:lnTo>
                <a:lnTo>
                  <a:pt x="21523" y="15335"/>
                </a:lnTo>
                <a:lnTo>
                  <a:pt x="21368" y="15525"/>
                </a:lnTo>
                <a:lnTo>
                  <a:pt x="21097" y="15690"/>
                </a:lnTo>
                <a:lnTo>
                  <a:pt x="20710" y="15835"/>
                </a:lnTo>
                <a:lnTo>
                  <a:pt x="20323" y="15965"/>
                </a:lnTo>
                <a:lnTo>
                  <a:pt x="19935" y="16080"/>
                </a:lnTo>
                <a:lnTo>
                  <a:pt x="19006" y="16320"/>
                </a:lnTo>
                <a:lnTo>
                  <a:pt x="18542" y="16435"/>
                </a:lnTo>
                <a:lnTo>
                  <a:pt x="18155" y="16565"/>
                </a:lnTo>
                <a:lnTo>
                  <a:pt x="17806" y="16710"/>
                </a:lnTo>
                <a:lnTo>
                  <a:pt x="17535" y="16875"/>
                </a:lnTo>
                <a:lnTo>
                  <a:pt x="17342" y="17065"/>
                </a:lnTo>
                <a:lnTo>
                  <a:pt x="17303" y="17280"/>
                </a:lnTo>
                <a:lnTo>
                  <a:pt x="17342" y="17495"/>
                </a:lnTo>
                <a:lnTo>
                  <a:pt x="17535" y="17685"/>
                </a:lnTo>
                <a:lnTo>
                  <a:pt x="17806" y="17850"/>
                </a:lnTo>
                <a:lnTo>
                  <a:pt x="18155" y="17995"/>
                </a:lnTo>
                <a:lnTo>
                  <a:pt x="18542" y="18125"/>
                </a:lnTo>
                <a:lnTo>
                  <a:pt x="19006" y="18240"/>
                </a:lnTo>
                <a:lnTo>
                  <a:pt x="19935" y="18480"/>
                </a:lnTo>
                <a:lnTo>
                  <a:pt x="20323" y="18595"/>
                </a:lnTo>
                <a:lnTo>
                  <a:pt x="20710" y="18725"/>
                </a:lnTo>
                <a:lnTo>
                  <a:pt x="21097" y="18870"/>
                </a:lnTo>
                <a:lnTo>
                  <a:pt x="21368" y="19035"/>
                </a:lnTo>
                <a:lnTo>
                  <a:pt x="21523" y="19225"/>
                </a:lnTo>
                <a:lnTo>
                  <a:pt x="21600" y="19440"/>
                </a:lnTo>
                <a:lnTo>
                  <a:pt x="21523" y="19655"/>
                </a:lnTo>
                <a:lnTo>
                  <a:pt x="21368" y="19845"/>
                </a:lnTo>
                <a:lnTo>
                  <a:pt x="21097" y="20010"/>
                </a:lnTo>
                <a:lnTo>
                  <a:pt x="20710" y="20155"/>
                </a:lnTo>
                <a:lnTo>
                  <a:pt x="20323" y="20285"/>
                </a:lnTo>
                <a:lnTo>
                  <a:pt x="19935" y="20400"/>
                </a:lnTo>
                <a:lnTo>
                  <a:pt x="19006" y="20640"/>
                </a:lnTo>
                <a:lnTo>
                  <a:pt x="18542" y="20755"/>
                </a:lnTo>
                <a:lnTo>
                  <a:pt x="18155" y="20885"/>
                </a:lnTo>
                <a:lnTo>
                  <a:pt x="17806" y="21030"/>
                </a:lnTo>
                <a:lnTo>
                  <a:pt x="17535" y="21195"/>
                </a:lnTo>
                <a:lnTo>
                  <a:pt x="17342" y="21385"/>
                </a:lnTo>
                <a:lnTo>
                  <a:pt x="1730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A1A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7" name="Rectangle 11"/>
          <p:cNvSpPr/>
          <p:nvPr/>
        </p:nvSpPr>
        <p:spPr>
          <a:xfrm>
            <a:off x="11908535" y="0"/>
            <a:ext cx="283465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8" name="Title 1"/>
          <p:cNvSpPr txBox="1"/>
          <p:nvPr>
            <p:ph type="title"/>
          </p:nvPr>
        </p:nvSpPr>
        <p:spPr>
          <a:xfrm>
            <a:off x="1251679" y="435280"/>
            <a:ext cx="3969633" cy="1640896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defRPr b="0" spc="200" sz="3600">
                <a:solidFill>
                  <a:srgbClr val="2A1A00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Home classroom</a:t>
            </a:r>
            <a:r>
              <a:rPr>
                <a:latin typeface="Rockwell Bold"/>
                <a:ea typeface="Rockwell Bold"/>
                <a:cs typeface="Rockwell Bold"/>
                <a:sym typeface="Rockwell Bold"/>
              </a:rPr>
              <a:t>= </a:t>
            </a:r>
            <a:r>
              <a:rPr>
                <a:solidFill>
                  <a:srgbClr val="00B050"/>
                </a:solidFill>
                <a:latin typeface="Rockwell Bold"/>
                <a:ea typeface="Rockwell Bold"/>
                <a:cs typeface="Rockwell Bold"/>
                <a:sym typeface="Rockwell Bold"/>
              </a:rPr>
              <a:t>YES!</a:t>
            </a:r>
          </a:p>
        </p:txBody>
      </p:sp>
      <p:sp>
        <p:nvSpPr>
          <p:cNvPr id="259" name="Text Placeholder 3"/>
          <p:cNvSpPr txBox="1"/>
          <p:nvPr>
            <p:ph type="body" sz="quarter" idx="1"/>
          </p:nvPr>
        </p:nvSpPr>
        <p:spPr>
          <a:xfrm>
            <a:off x="1251678" y="1965741"/>
            <a:ext cx="3384331" cy="4051279"/>
          </a:xfrm>
          <a:prstGeom prst="rect">
            <a:avLst/>
          </a:prstGeom>
        </p:spPr>
        <p:txBody>
          <a:bodyPr/>
          <a:lstStyle/>
          <a:p>
            <a:pPr marL="57150" indent="-285750">
              <a:lnSpc>
                <a:spcPct val="99000"/>
              </a:lnSpc>
              <a:defRPr sz="1600"/>
            </a:pPr>
            <a:r>
              <a:t>Supervised</a:t>
            </a:r>
            <a:endParaRPr>
              <a:solidFill>
                <a:srgbClr val="F3F3F2"/>
              </a:solidFill>
            </a:endParaRPr>
          </a:p>
          <a:p>
            <a:pPr marL="57150" indent="-285750">
              <a:lnSpc>
                <a:spcPct val="99000"/>
              </a:lnSpc>
              <a:defRPr sz="1600"/>
            </a:pPr>
            <a:r>
              <a:t>In a common area </a:t>
            </a:r>
            <a:endParaRPr>
              <a:solidFill>
                <a:srgbClr val="F3F3F2"/>
              </a:solidFill>
            </a:endParaRPr>
          </a:p>
          <a:p>
            <a:pPr lvl="1" marL="514350" indent="-285750">
              <a:lnSpc>
                <a:spcPct val="99000"/>
              </a:lnSpc>
              <a:buChar char="•"/>
              <a:defRPr sz="1400"/>
            </a:pPr>
            <a:r>
              <a:t>It's easy to check on the student while doing other things.</a:t>
            </a:r>
          </a:p>
          <a:p>
            <a:pPr marL="57150" indent="-285750">
              <a:lnSpc>
                <a:spcPct val="99000"/>
              </a:lnSpc>
              <a:defRPr sz="1600"/>
            </a:pPr>
            <a:r>
              <a:t>Well-lit </a:t>
            </a:r>
            <a:endParaRPr>
              <a:solidFill>
                <a:srgbClr val="F3F3F2"/>
              </a:solidFill>
            </a:endParaRPr>
          </a:p>
          <a:p>
            <a:pPr lvl="1" marL="514350" indent="-285750">
              <a:lnSpc>
                <a:spcPct val="99000"/>
              </a:lnSpc>
              <a:buFont typeface="Helvetica"/>
              <a:buChar char="•"/>
              <a:defRPr sz="1400"/>
            </a:pPr>
            <a:r>
              <a:t>We can see their faces in case the camera needs to be on.</a:t>
            </a:r>
          </a:p>
          <a:p>
            <a:pPr marL="57150" indent="-285750">
              <a:lnSpc>
                <a:spcPct val="99000"/>
              </a:lnSpc>
              <a:defRPr sz="1600"/>
            </a:pPr>
            <a:r>
              <a:t>Facing a wall or room partition</a:t>
            </a:r>
            <a:endParaRPr>
              <a:solidFill>
                <a:srgbClr val="F3F3F2"/>
              </a:solidFill>
            </a:endParaRPr>
          </a:p>
          <a:p>
            <a:pPr lvl="1" marL="514350" indent="-285750">
              <a:lnSpc>
                <a:spcPct val="99000"/>
              </a:lnSpc>
              <a:buFont typeface="Helvetica"/>
              <a:buChar char="•"/>
              <a:defRPr sz="1400"/>
            </a:pPr>
            <a:r>
              <a:t>Nothing is happening behind them that will be seen on camera.</a:t>
            </a:r>
          </a:p>
          <a:p>
            <a:pPr marL="57150" indent="-285750">
              <a:lnSpc>
                <a:spcPct val="108000"/>
              </a:lnSpc>
              <a:spcBef>
                <a:spcPts val="1200"/>
              </a:spcBef>
              <a:defRPr sz="1600"/>
            </a:pPr>
            <a:r>
              <a:t>Calm</a:t>
            </a:r>
            <a:endParaRPr>
              <a:solidFill>
                <a:srgbClr val="F3F3F2"/>
              </a:solidFill>
            </a:endParaRPr>
          </a:p>
          <a:p>
            <a:pPr lvl="1" marL="514350" indent="-285750">
              <a:lnSpc>
                <a:spcPct val="99000"/>
              </a:lnSpc>
              <a:buFont typeface="Helvetica"/>
              <a:buChar char="•"/>
              <a:defRPr sz="1400"/>
            </a:pPr>
            <a:r>
              <a:t>There are no distracting people or things in the space.</a:t>
            </a:r>
          </a:p>
        </p:txBody>
      </p:sp>
      <p:pic>
        <p:nvPicPr>
          <p:cNvPr id="26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30526" t="0" r="18862" b="0"/>
          <a:stretch>
            <a:fillRect/>
          </a:stretch>
        </p:blipFill>
        <p:spPr>
          <a:xfrm>
            <a:off x="5279471" y="645106"/>
            <a:ext cx="5995467" cy="5594048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extBox 5"/>
          <p:cNvSpPr txBox="1"/>
          <p:nvPr/>
        </p:nvSpPr>
        <p:spPr>
          <a:xfrm>
            <a:off x="5388555" y="6303616"/>
            <a:ext cx="590958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A615"/>
                </a:solidFill>
              </a:defRPr>
            </a:lvl1pPr>
          </a:lstStyle>
          <a:p>
            <a:pPr/>
            <a:r>
              <a:t>Keep it simple! Don't let Pinterest fool you.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1"/>
          <p:cNvSpPr txBox="1"/>
          <p:nvPr>
            <p:ph type="title"/>
          </p:nvPr>
        </p:nvSpPr>
        <p:spPr>
          <a:xfrm>
            <a:off x="1251677" y="382385"/>
            <a:ext cx="10178324" cy="1492132"/>
          </a:xfrm>
          <a:prstGeom prst="rect">
            <a:avLst/>
          </a:prstGeom>
        </p:spPr>
        <p:txBody>
          <a:bodyPr/>
          <a:lstStyle/>
          <a:p>
            <a:pPr/>
            <a:r>
              <a:t>Fifth Grade Mathematics</a:t>
            </a:r>
          </a:p>
        </p:txBody>
      </p:sp>
      <p:sp>
        <p:nvSpPr>
          <p:cNvPr id="264" name="Content Placeholder 2"/>
          <p:cNvSpPr txBox="1"/>
          <p:nvPr>
            <p:ph type="body" idx="1"/>
          </p:nvPr>
        </p:nvSpPr>
        <p:spPr>
          <a:xfrm>
            <a:off x="992885" y="1337096"/>
            <a:ext cx="10767795" cy="530449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9000"/>
              </a:lnSpc>
              <a:buSzTx/>
              <a:buNone/>
              <a:defRPr sz="1700"/>
            </a:pPr>
            <a:r>
              <a:t>Mrs. McNabb’s Resource webpage 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2" invalidUrl="" action="" tgtFrame="" tooltip="" history="1" highlightClick="0" endSnd="0"/>
              </a:rPr>
              <a:t>http://wadsworthes.dekalb.k12.ga.us/SharonMcNabb.aspx</a:t>
            </a:r>
            <a:r>
              <a:t> </a:t>
            </a:r>
          </a:p>
          <a:p>
            <a:pPr>
              <a:lnSpc>
                <a:spcPct val="99000"/>
              </a:lnSpc>
              <a:buSzTx/>
              <a:buNone/>
              <a:defRPr b="1" sz="1700"/>
            </a:pPr>
            <a:r>
              <a:t>CURRICULUM OVERVIEW (See the syllabus on McNabb's Resource webpage)</a:t>
            </a:r>
          </a:p>
          <a:p>
            <a:pPr>
              <a:lnSpc>
                <a:spcPct val="99000"/>
              </a:lnSpc>
              <a:buSzTx/>
              <a:buNone/>
              <a:defRPr sz="1700"/>
            </a:pPr>
            <a:r>
              <a:t>Unit 1 – Order of Operations and Whole Numbers</a:t>
            </a:r>
          </a:p>
          <a:p>
            <a:pPr>
              <a:lnSpc>
                <a:spcPct val="99000"/>
              </a:lnSpc>
              <a:buSzTx/>
              <a:buNone/>
              <a:defRPr sz="1700"/>
            </a:pPr>
            <a:r>
              <a:t>Unit 2 – Decimals</a:t>
            </a:r>
          </a:p>
          <a:p>
            <a:pPr>
              <a:lnSpc>
                <a:spcPct val="99000"/>
              </a:lnSpc>
              <a:buSzTx/>
              <a:buNone/>
              <a:defRPr sz="1700"/>
            </a:pPr>
            <a:r>
              <a:t>Unit 3 – Fractions</a:t>
            </a:r>
          </a:p>
          <a:p>
            <a:pPr>
              <a:lnSpc>
                <a:spcPct val="99000"/>
              </a:lnSpc>
              <a:buSzTx/>
              <a:buNone/>
              <a:defRPr sz="1700"/>
            </a:pPr>
            <a:r>
              <a:t>Unit 4 – Measurement and Data</a:t>
            </a:r>
          </a:p>
          <a:p>
            <a:pPr>
              <a:lnSpc>
                <a:spcPct val="99000"/>
              </a:lnSpc>
              <a:buSzTx/>
              <a:buNone/>
              <a:defRPr sz="1700"/>
            </a:pPr>
            <a:r>
              <a:t>Unit 5 – Geometry</a:t>
            </a:r>
          </a:p>
          <a:p>
            <a:pPr>
              <a:lnSpc>
                <a:spcPct val="99000"/>
              </a:lnSpc>
              <a:buSzTx/>
              <a:buNone/>
              <a:defRPr sz="1700"/>
            </a:pPr>
            <a:r>
              <a:t>Communication:  (Preference) Google Voice (678-632-3694) and Class Dojo.  Please sign up for Class Dojo I sent an email invite.</a:t>
            </a:r>
          </a:p>
          <a:p>
            <a:pPr>
              <a:lnSpc>
                <a:spcPct val="99000"/>
              </a:lnSpc>
              <a:buSzTx/>
              <a:buNone/>
              <a:defRPr sz="1700"/>
            </a:pPr>
            <a:r>
              <a:t>Assignment:  (Home Enrichment (HE), Class Assignment (CA), and materials are posted on Google Classroom (GC).</a:t>
            </a:r>
          </a:p>
          <a:p>
            <a:pPr>
              <a:lnSpc>
                <a:spcPct val="99000"/>
              </a:lnSpc>
              <a:buSzTx/>
              <a:buNone/>
              <a:defRPr sz="1700"/>
            </a:pPr>
            <a:r>
              <a:t>Interactive Math Notebook (IMN) is a composition notebook where students organize assignments and notes.  They should maintain the Table of Contents (TOC) updates are posted on GC and glue and/or write information on the  corresponding pages.</a:t>
            </a:r>
          </a:p>
          <a:p>
            <a:pPr>
              <a:lnSpc>
                <a:spcPct val="99000"/>
              </a:lnSpc>
              <a:buSzTx/>
              <a:buNone/>
              <a:defRPr sz="1700"/>
            </a:pPr>
            <a:r>
              <a:t>Grading:  Check Infinite Campus at least weekly.  Check the physical assignment on GC per assignments, Class Kicks per assignment... If you have questions concerning a grade, communicate it immediately.  Please do not wait until a  grade report.  </a:t>
            </a:r>
          </a:p>
        </p:txBody>
      </p:sp>
      <p:pic>
        <p:nvPicPr>
          <p:cNvPr id="265" name="Picture 5" descr="Picture 5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14627" y="1940835"/>
            <a:ext cx="1578635" cy="1495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TextBox 1"/>
          <p:cNvGrpSpPr/>
          <p:nvPr/>
        </p:nvGrpSpPr>
        <p:grpSpPr>
          <a:xfrm>
            <a:off x="4957216" y="466578"/>
            <a:ext cx="6588691" cy="5895304"/>
            <a:chOff x="0" y="0"/>
            <a:chExt cx="6588690" cy="5895302"/>
          </a:xfrm>
        </p:grpSpPr>
        <p:sp>
          <p:nvSpPr>
            <p:cNvPr id="267" name="Rounded Rectangle"/>
            <p:cNvSpPr/>
            <p:nvPr/>
          </p:nvSpPr>
          <p:spPr>
            <a:xfrm>
              <a:off x="0" y="0"/>
              <a:ext cx="6588691" cy="604646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Square"/>
            <p:cNvSpPr/>
            <p:nvPr/>
          </p:nvSpPr>
          <p:spPr>
            <a:xfrm>
              <a:off x="182904" y="136045"/>
              <a:ext cx="332557" cy="332557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9" name="How do I get to class? ( TEAMs code or Outlook Calendar)"/>
            <p:cNvSpPr txBox="1"/>
            <p:nvPr/>
          </p:nvSpPr>
          <p:spPr>
            <a:xfrm>
              <a:off x="698365" y="145052"/>
              <a:ext cx="5890326" cy="314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3992" tIns="63992" rIns="63992" bIns="63992" numCol="1" anchor="ctr">
              <a:spAutoFit/>
            </a:bodyPr>
            <a:lstStyle/>
            <a:p>
              <a:pPr defTabSz="666750">
                <a:spcBef>
                  <a:spcPts val="600"/>
                </a:spcBef>
                <a:defRPr sz="1500">
                  <a:solidFill>
                    <a:srgbClr val="01000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How do I get to class?</a:t>
              </a:r>
              <a:r>
                <a:rPr>
                  <a:solidFill>
                    <a:srgbClr val="000000"/>
                  </a:solidFill>
                </a:rPr>
                <a:t> ( TEAMs code or Outlook Calendar</a:t>
              </a:r>
              <a:r>
                <a:t>)</a:t>
              </a:r>
            </a:p>
          </p:txBody>
        </p:sp>
        <p:sp>
          <p:nvSpPr>
            <p:cNvPr id="270" name="Rounded Rectangle"/>
            <p:cNvSpPr/>
            <p:nvPr/>
          </p:nvSpPr>
          <p:spPr>
            <a:xfrm>
              <a:off x="0" y="755807"/>
              <a:ext cx="6588691" cy="60464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1" name="Square"/>
            <p:cNvSpPr/>
            <p:nvPr/>
          </p:nvSpPr>
          <p:spPr>
            <a:xfrm>
              <a:off x="182904" y="891854"/>
              <a:ext cx="332557" cy="332556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2" name="Student Reference Page (parent email, VERGE, TEAMs)"/>
            <p:cNvSpPr txBox="1"/>
            <p:nvPr/>
          </p:nvSpPr>
          <p:spPr>
            <a:xfrm>
              <a:off x="698365" y="900860"/>
              <a:ext cx="5890326" cy="314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3992" tIns="63992" rIns="63992" bIns="63992" numCol="1" anchor="ctr">
              <a:spAutoFit/>
            </a:bodyPr>
            <a:lstStyle>
              <a:lvl1pPr defTabSz="666750">
                <a:spcBef>
                  <a:spcPts val="600"/>
                </a:spcBef>
                <a:defRPr sz="1500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/>
              <a:r>
                <a:t>Student Reference Page (parent email, VERGE, TEAMs)</a:t>
              </a:r>
            </a:p>
          </p:txBody>
        </p:sp>
        <p:sp>
          <p:nvSpPr>
            <p:cNvPr id="273" name="Rounded Rectangle"/>
            <p:cNvSpPr/>
            <p:nvPr/>
          </p:nvSpPr>
          <p:spPr>
            <a:xfrm>
              <a:off x="0" y="1511616"/>
              <a:ext cx="6588691" cy="60464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Square"/>
            <p:cNvSpPr/>
            <p:nvPr/>
          </p:nvSpPr>
          <p:spPr>
            <a:xfrm>
              <a:off x="182904" y="1647661"/>
              <a:ext cx="332557" cy="332556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5" name="How do students access classwork and homework? (Assignment link -TEAMs)"/>
            <p:cNvSpPr txBox="1"/>
            <p:nvPr/>
          </p:nvSpPr>
          <p:spPr>
            <a:xfrm>
              <a:off x="698365" y="1542369"/>
              <a:ext cx="5890326" cy="543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3992" tIns="63992" rIns="63992" bIns="63992" numCol="1" anchor="ctr">
              <a:spAutoFit/>
            </a:bodyPr>
            <a:lstStyle>
              <a:lvl1pPr defTabSz="666750">
                <a:spcBef>
                  <a:spcPts val="600"/>
                </a:spcBef>
                <a:defRPr sz="1500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/>
              <a:r>
                <a:t>How do students access classwork and homework? (Assignment link -TEAMs)</a:t>
              </a:r>
            </a:p>
          </p:txBody>
        </p:sp>
        <p:sp>
          <p:nvSpPr>
            <p:cNvPr id="276" name="Rounded Rectangle"/>
            <p:cNvSpPr/>
            <p:nvPr/>
          </p:nvSpPr>
          <p:spPr>
            <a:xfrm>
              <a:off x="0" y="2267424"/>
              <a:ext cx="6588691" cy="60464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" name="Square"/>
            <p:cNvSpPr/>
            <p:nvPr/>
          </p:nvSpPr>
          <p:spPr>
            <a:xfrm>
              <a:off x="182904" y="2403469"/>
              <a:ext cx="332557" cy="332556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solidFill>
                <a:srgbClr val="FFFFFF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How do I check my child's grades? (Infinite Campus)"/>
            <p:cNvSpPr txBox="1"/>
            <p:nvPr/>
          </p:nvSpPr>
          <p:spPr>
            <a:xfrm>
              <a:off x="698365" y="2412477"/>
              <a:ext cx="5890326" cy="31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3992" tIns="63992" rIns="63992" bIns="63992" numCol="1" anchor="ctr">
              <a:spAutoFit/>
            </a:bodyPr>
            <a:lstStyle>
              <a:lvl1pPr defTabSz="666750">
                <a:spcBef>
                  <a:spcPts val="600"/>
                </a:spcBef>
                <a:defRPr sz="1500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/>
              <a:r>
                <a:t>How do I check my child's grades? (Infinite Campus)</a:t>
              </a:r>
            </a:p>
          </p:txBody>
        </p:sp>
        <p:sp>
          <p:nvSpPr>
            <p:cNvPr id="279" name="Rounded Rectangle"/>
            <p:cNvSpPr/>
            <p:nvPr/>
          </p:nvSpPr>
          <p:spPr>
            <a:xfrm>
              <a:off x="0" y="3023233"/>
              <a:ext cx="6588691" cy="60464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Square"/>
            <p:cNvSpPr/>
            <p:nvPr/>
          </p:nvSpPr>
          <p:spPr>
            <a:xfrm>
              <a:off x="182904" y="3159278"/>
              <a:ext cx="332557" cy="332556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solidFill>
                <a:srgbClr val="FFFFFF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" name="Incomplete &amp; Missing Assignments"/>
            <p:cNvSpPr txBox="1"/>
            <p:nvPr/>
          </p:nvSpPr>
          <p:spPr>
            <a:xfrm>
              <a:off x="698365" y="3168286"/>
              <a:ext cx="5890326" cy="31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3992" tIns="63992" rIns="63992" bIns="63992" numCol="1" anchor="ctr">
              <a:spAutoFit/>
            </a:bodyPr>
            <a:lstStyle>
              <a:lvl1pPr defTabSz="666750">
                <a:spcBef>
                  <a:spcPts val="600"/>
                </a:spcBef>
                <a:defRPr sz="1500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/>
              <a:r>
                <a:t>Incomplete &amp; Missing Assignments</a:t>
              </a:r>
            </a:p>
          </p:txBody>
        </p:sp>
        <p:sp>
          <p:nvSpPr>
            <p:cNvPr id="282" name="Rounded Rectangle"/>
            <p:cNvSpPr/>
            <p:nvPr/>
          </p:nvSpPr>
          <p:spPr>
            <a:xfrm>
              <a:off x="0" y="3779040"/>
              <a:ext cx="6588691" cy="60464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Square"/>
            <p:cNvSpPr/>
            <p:nvPr/>
          </p:nvSpPr>
          <p:spPr>
            <a:xfrm>
              <a:off x="182904" y="3915086"/>
              <a:ext cx="332557" cy="332556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How do I contact the teacher?(Class Dojo, Email, TEAMs conference)"/>
            <p:cNvSpPr txBox="1"/>
            <p:nvPr/>
          </p:nvSpPr>
          <p:spPr>
            <a:xfrm>
              <a:off x="698365" y="3924093"/>
              <a:ext cx="5890326" cy="314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3992" tIns="63992" rIns="63992" bIns="63992" numCol="1" anchor="ctr">
              <a:spAutoFit/>
            </a:bodyPr>
            <a:lstStyle>
              <a:lvl1pPr defTabSz="666750">
                <a:spcBef>
                  <a:spcPts val="600"/>
                </a:spcBef>
                <a:defRPr sz="1500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/>
              <a:r>
                <a:t>How do I contact the teacher?(Class Dojo, Email, TEAMs conference)</a:t>
              </a:r>
            </a:p>
          </p:txBody>
        </p:sp>
        <p:sp>
          <p:nvSpPr>
            <p:cNvPr id="285" name="Rounded Rectangle"/>
            <p:cNvSpPr/>
            <p:nvPr/>
          </p:nvSpPr>
          <p:spPr>
            <a:xfrm>
              <a:off x="0" y="4534849"/>
              <a:ext cx="6588691" cy="60464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Square"/>
            <p:cNvSpPr/>
            <p:nvPr/>
          </p:nvSpPr>
          <p:spPr>
            <a:xfrm>
              <a:off x="182904" y="4670895"/>
              <a:ext cx="332557" cy="332556"/>
            </a:xfrm>
            <a:prstGeom prst="rect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7" name="What are digital small groups?"/>
            <p:cNvSpPr txBox="1"/>
            <p:nvPr/>
          </p:nvSpPr>
          <p:spPr>
            <a:xfrm>
              <a:off x="698365" y="4679902"/>
              <a:ext cx="5890326" cy="31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3992" tIns="63992" rIns="63992" bIns="63992" numCol="1" anchor="ctr">
              <a:spAutoFit/>
            </a:bodyPr>
            <a:lstStyle>
              <a:lvl1pPr defTabSz="666750">
                <a:spcBef>
                  <a:spcPts val="600"/>
                </a:spcBef>
                <a:defRPr sz="1500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/>
              <a:r>
                <a:t>What are digital small groups?</a:t>
              </a:r>
            </a:p>
          </p:txBody>
        </p:sp>
        <p:sp>
          <p:nvSpPr>
            <p:cNvPr id="288" name="Rounded Rectangle"/>
            <p:cNvSpPr/>
            <p:nvPr/>
          </p:nvSpPr>
          <p:spPr>
            <a:xfrm>
              <a:off x="0" y="5290656"/>
              <a:ext cx="6588691" cy="60464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9" name="Square"/>
            <p:cNvSpPr/>
            <p:nvPr/>
          </p:nvSpPr>
          <p:spPr>
            <a:xfrm>
              <a:off x="182904" y="5426702"/>
              <a:ext cx="332557" cy="332556"/>
            </a:xfrm>
            <a:prstGeom prst="rect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Student attendance (Microsoft Froms)"/>
            <p:cNvSpPr txBox="1"/>
            <p:nvPr/>
          </p:nvSpPr>
          <p:spPr>
            <a:xfrm>
              <a:off x="698365" y="5435709"/>
              <a:ext cx="5890326" cy="31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3992" tIns="63992" rIns="63992" bIns="63992" numCol="1" anchor="ctr">
              <a:spAutoFit/>
            </a:bodyPr>
            <a:lstStyle>
              <a:lvl1pPr defTabSz="666750">
                <a:spcBef>
                  <a:spcPts val="600"/>
                </a:spcBef>
                <a:defRPr sz="1500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/>
              <a:r>
                <a:t>Student attendance (Microsoft Froms)</a:t>
              </a:r>
            </a:p>
          </p:txBody>
        </p:sp>
      </p:grpSp>
      <p:pic>
        <p:nvPicPr>
          <p:cNvPr id="292" name="Picture 6827" descr="Picture 6827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53605" y="1004884"/>
            <a:ext cx="2269394" cy="1984218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293" name="TextBox 6827"/>
          <p:cNvSpPr txBox="1"/>
          <p:nvPr/>
        </p:nvSpPr>
        <p:spPr>
          <a:xfrm>
            <a:off x="1356862" y="3199992"/>
            <a:ext cx="2743201" cy="1266191"/>
          </a:xfrm>
          <a:prstGeom prst="rect">
            <a:avLst/>
          </a:prstGeom>
          <a:solidFill>
            <a:srgbClr val="FCE1A7"/>
          </a:solidFill>
          <a:ln w="571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I am Ms. Ariel Berry. The new 4/5th grade ELA teacher at Wadsworth Magnet School. </a:t>
            </a:r>
          </a:p>
        </p:txBody>
      </p:sp>
      <p:sp>
        <p:nvSpPr>
          <p:cNvPr id="294" name="TextBox 6828"/>
          <p:cNvSpPr txBox="1"/>
          <p:nvPr/>
        </p:nvSpPr>
        <p:spPr>
          <a:xfrm>
            <a:off x="977086" y="346970"/>
            <a:ext cx="3622429" cy="453391"/>
          </a:xfrm>
          <a:prstGeom prst="rect">
            <a:avLst/>
          </a:prstGeom>
          <a:solidFill>
            <a:srgbClr val="FCE1A7"/>
          </a:solidFill>
          <a:ln w="5715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Welcome to 5th Grade ELA!</a:t>
            </a:r>
          </a:p>
        </p:txBody>
      </p:sp>
      <p:sp>
        <p:nvSpPr>
          <p:cNvPr id="295" name="TextBox 7225"/>
          <p:cNvSpPr txBox="1"/>
          <p:nvPr/>
        </p:nvSpPr>
        <p:spPr>
          <a:xfrm>
            <a:off x="1031630" y="4613681"/>
            <a:ext cx="3563815" cy="2066291"/>
          </a:xfrm>
          <a:prstGeom prst="rect">
            <a:avLst/>
          </a:prstGeom>
          <a:ln w="19050">
            <a:solidFill>
              <a:srgbClr val="2A1A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t>Curriculum Overview</a:t>
            </a:r>
          </a:p>
          <a:p>
            <a:pPr/>
            <a:r>
              <a:t>Unit 1- Craft &amp; Structure</a:t>
            </a:r>
          </a:p>
          <a:p>
            <a:pPr/>
            <a:r>
              <a:t>Unit 2- Theme</a:t>
            </a:r>
          </a:p>
          <a:p>
            <a:pPr/>
            <a:r>
              <a:t>Unit 3- Main Idea</a:t>
            </a:r>
          </a:p>
          <a:p>
            <a:pPr/>
            <a:r>
              <a:t>Unit 4- Compare &amp; Contrast</a:t>
            </a:r>
          </a:p>
          <a:p>
            <a:pPr/>
            <a:r>
              <a:t>Unit 5- Integrating Information</a:t>
            </a:r>
          </a:p>
          <a:p>
            <a:pPr/>
            <a:r>
              <a:t>Unit 6- Reasons &amp; Evidence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3F3F2"/>
      </a:lt1>
      <a:dk2>
        <a:srgbClr val="A7A7A7"/>
      </a:dk2>
      <a:lt2>
        <a:srgbClr val="535353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0000FF"/>
      </a:hlink>
      <a:folHlink>
        <a:srgbClr val="FF00FF"/>
      </a:folHlink>
    </a:clrScheme>
    <a:fontScheme name="Badg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0000FF"/>
      </a:hlink>
      <a:folHlink>
        <a:srgbClr val="FF00FF"/>
      </a:folHlink>
    </a:clrScheme>
    <a:fontScheme name="Badg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